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7.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4.xml" ContentType="application/vnd.openxmlformats-officedocument.presentationml.tags+xml"/>
  <Override PartName="/ppt/notesSlides/notesSlide1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FFF3_9596F83.xml" ContentType="application/vnd.ms-powerpoint.comments+xml"/>
  <Override PartName="/ppt/comments/modernComment_7FFFFFF1_E8A873A4.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4" r:id="rId5"/>
    <p:sldMasterId id="2147483768" r:id="rId6"/>
    <p:sldMasterId id="2147483785" r:id="rId7"/>
    <p:sldMasterId id="2147483820" r:id="rId8"/>
    <p:sldMasterId id="2147483844" r:id="rId9"/>
    <p:sldMasterId id="2147483875" r:id="rId10"/>
    <p:sldMasterId id="2147483934" r:id="rId11"/>
    <p:sldMasterId id="2147483955" r:id="rId12"/>
  </p:sldMasterIdLst>
  <p:notesMasterIdLst>
    <p:notesMasterId r:id="rId43"/>
  </p:notesMasterIdLst>
  <p:sldIdLst>
    <p:sldId id="2147473390" r:id="rId13"/>
    <p:sldId id="295" r:id="rId14"/>
    <p:sldId id="2076138197" r:id="rId15"/>
    <p:sldId id="2147483637" r:id="rId16"/>
    <p:sldId id="2147483638" r:id="rId17"/>
    <p:sldId id="2147483639" r:id="rId18"/>
    <p:sldId id="2147483641" r:id="rId19"/>
    <p:sldId id="2147483643" r:id="rId20"/>
    <p:sldId id="2147483388" r:id="rId21"/>
    <p:sldId id="2147483608" r:id="rId22"/>
    <p:sldId id="2147483634" r:id="rId23"/>
    <p:sldId id="2147483636" r:id="rId24"/>
    <p:sldId id="2147483559" r:id="rId25"/>
    <p:sldId id="2147483632" r:id="rId26"/>
    <p:sldId id="2147483600" r:id="rId27"/>
    <p:sldId id="2147483644" r:id="rId28"/>
    <p:sldId id="2568" r:id="rId29"/>
    <p:sldId id="2145707583" r:id="rId30"/>
    <p:sldId id="2147483645" r:id="rId31"/>
    <p:sldId id="2147483623" r:id="rId32"/>
    <p:sldId id="2147483635" r:id="rId33"/>
    <p:sldId id="2147483633" r:id="rId34"/>
    <p:sldId id="2571" r:id="rId35"/>
    <p:sldId id="2581" r:id="rId36"/>
    <p:sldId id="2573" r:id="rId37"/>
    <p:sldId id="2584" r:id="rId38"/>
    <p:sldId id="2576" r:id="rId39"/>
    <p:sldId id="2578" r:id="rId40"/>
    <p:sldId id="2582" r:id="rId41"/>
    <p:sldId id="25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8D2331-9DCA-DA33-5797-F492A725FA0B}" name="Ken Middaugh" initials="KM" userId="S::Ken.Middaugh@Haworth.com::8af9d1f5-6040-4d1f-82d0-5a11556aaff7" providerId="AD"/>
  <p188:author id="{09716C89-87BB-93A1-6208-0B9291EFEAF5}" name="Nick Kuhn" initials="NK" userId="S::Nick.Kuhn@Haworth.com::57c2ea00-4490-4889-a32d-c3a7055f38b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12CFF-CE4D-460B-A64A-3698DCB1FC8E}" v="49" dt="2026-01-19T13:51:55.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3" d="100"/>
          <a:sy n="103" d="100"/>
        </p:scale>
        <p:origin x="13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iddaugh" userId="8af9d1f5-6040-4d1f-82d0-5a11556aaff7" providerId="ADAL" clId="{89EFF64F-CC2B-42B8-8951-F107AAFF10F6}"/>
    <pc:docChg chg="custSel addSld delSld modSld">
      <pc:chgData name="Ken Middaugh" userId="8af9d1f5-6040-4d1f-82d0-5a11556aaff7" providerId="ADAL" clId="{89EFF64F-CC2B-42B8-8951-F107AAFF10F6}" dt="2026-01-19T13:52:18.218" v="360" actId="20577"/>
      <pc:docMkLst>
        <pc:docMk/>
      </pc:docMkLst>
      <pc:sldChg chg="modSp">
        <pc:chgData name="Ken Middaugh" userId="8af9d1f5-6040-4d1f-82d0-5a11556aaff7" providerId="ADAL" clId="{89EFF64F-CC2B-42B8-8951-F107AAFF10F6}" dt="2026-01-08T13:47:22.968" v="89" actId="20577"/>
        <pc:sldMkLst>
          <pc:docMk/>
          <pc:sldMk cId="3054982314" sldId="2573"/>
        </pc:sldMkLst>
        <pc:spChg chg="mod">
          <ac:chgData name="Ken Middaugh" userId="8af9d1f5-6040-4d1f-82d0-5a11556aaff7" providerId="ADAL" clId="{89EFF64F-CC2B-42B8-8951-F107AAFF10F6}" dt="2026-01-08T13:47:22.968" v="89" actId="20577"/>
          <ac:spMkLst>
            <pc:docMk/>
            <pc:sldMk cId="3054982314" sldId="2573"/>
            <ac:spMk id="7" creationId="{A52AD847-5B97-F4DC-AB8C-59B363BE4661}"/>
          </ac:spMkLst>
        </pc:spChg>
      </pc:sldChg>
      <pc:sldChg chg="modSp mod">
        <pc:chgData name="Ken Middaugh" userId="8af9d1f5-6040-4d1f-82d0-5a11556aaff7" providerId="ADAL" clId="{89EFF64F-CC2B-42B8-8951-F107AAFF10F6}" dt="2026-01-19T13:52:18.218" v="360" actId="20577"/>
        <pc:sldMkLst>
          <pc:docMk/>
          <pc:sldMk cId="3323517166" sldId="2576"/>
        </pc:sldMkLst>
        <pc:spChg chg="mod">
          <ac:chgData name="Ken Middaugh" userId="8af9d1f5-6040-4d1f-82d0-5a11556aaff7" providerId="ADAL" clId="{89EFF64F-CC2B-42B8-8951-F107AAFF10F6}" dt="2026-01-19T13:52:18.218" v="360" actId="20577"/>
          <ac:spMkLst>
            <pc:docMk/>
            <pc:sldMk cId="3323517166" sldId="2576"/>
            <ac:spMk id="7" creationId="{281290A7-8A97-EBDC-6D48-12870EB04691}"/>
          </ac:spMkLst>
        </pc:spChg>
      </pc:sldChg>
      <pc:sldChg chg="modSp mod">
        <pc:chgData name="Ken Middaugh" userId="8af9d1f5-6040-4d1f-82d0-5a11556aaff7" providerId="ADAL" clId="{89EFF64F-CC2B-42B8-8951-F107AAFF10F6}" dt="2026-01-08T13:49:32.184" v="142" actId="6549"/>
        <pc:sldMkLst>
          <pc:docMk/>
          <pc:sldMk cId="2438789606" sldId="2578"/>
        </pc:sldMkLst>
        <pc:spChg chg="mod">
          <ac:chgData name="Ken Middaugh" userId="8af9d1f5-6040-4d1f-82d0-5a11556aaff7" providerId="ADAL" clId="{89EFF64F-CC2B-42B8-8951-F107AAFF10F6}" dt="2026-01-08T13:49:32.184" v="142" actId="6549"/>
          <ac:spMkLst>
            <pc:docMk/>
            <pc:sldMk cId="2438789606" sldId="2578"/>
            <ac:spMk id="3" creationId="{071DA8A8-D020-C599-C61E-A0784FFA23AE}"/>
          </ac:spMkLst>
        </pc:spChg>
      </pc:sldChg>
      <pc:sldChg chg="modSp mod">
        <pc:chgData name="Ken Middaugh" userId="8af9d1f5-6040-4d1f-82d0-5a11556aaff7" providerId="ADAL" clId="{89EFF64F-CC2B-42B8-8951-F107AAFF10F6}" dt="2026-01-19T13:51:55.176" v="311"/>
        <pc:sldMkLst>
          <pc:docMk/>
          <pc:sldMk cId="1242735017" sldId="2584"/>
        </pc:sldMkLst>
        <pc:spChg chg="mod">
          <ac:chgData name="Ken Middaugh" userId="8af9d1f5-6040-4d1f-82d0-5a11556aaff7" providerId="ADAL" clId="{89EFF64F-CC2B-42B8-8951-F107AAFF10F6}" dt="2026-01-19T13:51:55.176" v="311"/>
          <ac:spMkLst>
            <pc:docMk/>
            <pc:sldMk cId="1242735017" sldId="2584"/>
            <ac:spMk id="10" creationId="{862FCF95-7663-B970-5BB6-ED2BD2FECE7A}"/>
          </ac:spMkLst>
        </pc:spChg>
      </pc:sldChg>
      <pc:sldChg chg="addSp delSp modSp mod">
        <pc:chgData name="Ken Middaugh" userId="8af9d1f5-6040-4d1f-82d0-5a11556aaff7" providerId="ADAL" clId="{89EFF64F-CC2B-42B8-8951-F107AAFF10F6}" dt="2026-01-08T13:53:04.196" v="148" actId="1076"/>
        <pc:sldMkLst>
          <pc:docMk/>
          <pc:sldMk cId="3903353764" sldId="2147483633"/>
        </pc:sldMkLst>
        <pc:picChg chg="add mod">
          <ac:chgData name="Ken Middaugh" userId="8af9d1f5-6040-4d1f-82d0-5a11556aaff7" providerId="ADAL" clId="{89EFF64F-CC2B-42B8-8951-F107AAFF10F6}" dt="2026-01-08T13:53:04.196" v="148" actId="1076"/>
          <ac:picMkLst>
            <pc:docMk/>
            <pc:sldMk cId="3903353764" sldId="2147483633"/>
            <ac:picMk id="5" creationId="{D4D86AB5-72EC-3E1F-12F6-4A7675A265F3}"/>
          </ac:picMkLst>
        </pc:picChg>
      </pc:sldChg>
      <pc:sldChg chg="add">
        <pc:chgData name="Ken Middaugh" userId="8af9d1f5-6040-4d1f-82d0-5a11556aaff7" providerId="ADAL" clId="{89EFF64F-CC2B-42B8-8951-F107AAFF10F6}" dt="2026-01-08T13:40:53.500" v="0"/>
        <pc:sldMkLst>
          <pc:docMk/>
          <pc:sldMk cId="726035850" sldId="214748364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j-lt"/>
                <a:ea typeface="+mn-ea"/>
                <a:cs typeface="+mn-cs"/>
              </a:defRPr>
            </a:pPr>
            <a:r>
              <a:rPr lang="en-US">
                <a:solidFill>
                  <a:schemeClr val="tx1"/>
                </a:solidFill>
                <a:latin typeface="+mj-lt"/>
              </a:rPr>
              <a:t>Current</a:t>
            </a:r>
          </a:p>
        </c:rich>
      </c:tx>
      <c:layout>
        <c:manualLayout>
          <c:xMode val="edge"/>
          <c:yMode val="edge"/>
          <c:x val="0.40370111515251572"/>
          <c:y val="7.344800132116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Time</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3-2355-B249-A7F2-CDEE0BFFFE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2355-B249-A7F2-CDEE0BFFFEB9}"/>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2-2355-B249-A7F2-CDEE0BFFFEB9}"/>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5-2355-B249-A7F2-CDEE0BFFFEB9}"/>
              </c:ext>
            </c:extLst>
          </c:dPt>
          <c:dLbls>
            <c:dLbl>
              <c:idx val="0"/>
              <c:layout>
                <c:manualLayout>
                  <c:x val="-0.17915545562821933"/>
                  <c:y val="1.8257258211171672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j-lt"/>
                        <a:ea typeface="+mn-ea"/>
                        <a:cs typeface="+mn-cs"/>
                      </a:defRPr>
                    </a:pPr>
                    <a:fld id="{3D46CDDE-C73E-4FDE-A69C-E1DE7080A9A6}" type="CATEGORYNAME">
                      <a:rPr lang="en-US" smtClean="0"/>
                      <a:pPr>
                        <a:defRPr>
                          <a:solidFill>
                            <a:srgbClr val="FFFFFF"/>
                          </a:solidFill>
                          <a:latin typeface="+mj-lt"/>
                        </a:defRPr>
                      </a:pPr>
                      <a:t>[CATEGORY NAME]</a:t>
                    </a:fld>
                    <a:r>
                      <a:rPr lang="en-US" baseline="0"/>
                      <a:t> </a:t>
                    </a:r>
                    <a:fld id="{E7AB2BE6-C7FB-4D50-AFCD-8429138CA0AD}" type="VALUE">
                      <a:rPr lang="en-US" baseline="0" smtClean="0"/>
                      <a:pPr>
                        <a:defRPr>
                          <a:solidFill>
                            <a:srgbClr val="FFFFFF"/>
                          </a:solidFill>
                          <a:latin typeface="+mj-lt"/>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398193097989724"/>
                      <c:h val="8.1989731845181282E-2"/>
                    </c:manualLayout>
                  </c15:layout>
                  <c15:dlblFieldTable/>
                  <c15:showDataLabelsRange val="0"/>
                </c:ext>
                <c:ext xmlns:c16="http://schemas.microsoft.com/office/drawing/2014/chart" uri="{C3380CC4-5D6E-409C-BE32-E72D297353CC}">
                  <c16:uniqueId val="{00000003-2355-B249-A7F2-CDEE0BFFFEB9}"/>
                </c:ext>
              </c:extLst>
            </c:dLbl>
            <c:dLbl>
              <c:idx val="1"/>
              <c:layout>
                <c:manualLayout>
                  <c:x val="0.24313200235161711"/>
                  <c:y val="-0.13690426848768006"/>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j-lt"/>
                        <a:ea typeface="+mn-ea"/>
                        <a:cs typeface="+mn-cs"/>
                      </a:defRPr>
                    </a:pPr>
                    <a:r>
                      <a:rPr lang="en-US"/>
                      <a:t>Supplier Assessments</a:t>
                    </a:r>
                    <a:r>
                      <a:rPr lang="en-US" baseline="0"/>
                      <a:t> </a:t>
                    </a:r>
                    <a:fld id="{F9CDDA3F-1F42-4E06-A774-73E76FFCDFA9}" type="VALUE">
                      <a:rPr lang="en-US" baseline="0" smtClean="0"/>
                      <a:pPr>
                        <a:defRPr>
                          <a:solidFill>
                            <a:schemeClr val="tx1"/>
                          </a:solidFill>
                          <a:latin typeface="+mj-lt"/>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088354714532934"/>
                      <c:h val="0.15581857465467763"/>
                    </c:manualLayout>
                  </c15:layout>
                  <c15:dlblFieldTable/>
                  <c15:showDataLabelsRange val="0"/>
                </c:ext>
                <c:ext xmlns:c16="http://schemas.microsoft.com/office/drawing/2014/chart" uri="{C3380CC4-5D6E-409C-BE32-E72D297353CC}">
                  <c16:uniqueId val="{00000004-2355-B249-A7F2-CDEE0BFFFEB9}"/>
                </c:ext>
              </c:extLst>
            </c:dLbl>
            <c:dLbl>
              <c:idx val="2"/>
              <c:layout>
                <c:manualLayout>
                  <c:x val="0.10069697323741235"/>
                  <c:y val="-9.3334010194471694E-3"/>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j-lt"/>
                        <a:ea typeface="+mn-ea"/>
                        <a:cs typeface="+mn-cs"/>
                      </a:defRPr>
                    </a:pPr>
                    <a:fld id="{5083E354-964C-47B2-976A-5B29F5402E43}" type="CATEGORYNAME">
                      <a:rPr lang="en-US" smtClean="0"/>
                      <a:pPr>
                        <a:defRPr>
                          <a:solidFill>
                            <a:srgbClr val="FFFFFF"/>
                          </a:solidFill>
                          <a:latin typeface="+mj-lt"/>
                        </a:defRPr>
                      </a:pPr>
                      <a:t>[CATEGORY NAME]</a:t>
                    </a:fld>
                    <a:r>
                      <a:rPr lang="en-US" baseline="0"/>
                      <a:t> </a:t>
                    </a:r>
                    <a:fld id="{B160899B-1650-49D5-AF52-DA63BF209385}" type="VALUE">
                      <a:rPr lang="en-US" baseline="0"/>
                      <a:pPr>
                        <a:defRPr>
                          <a:solidFill>
                            <a:srgbClr val="FFFFFF"/>
                          </a:solidFill>
                          <a:latin typeface="+mj-lt"/>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062746014389082"/>
                      <c:h val="0.11833289101743152"/>
                    </c:manualLayout>
                  </c15:layout>
                  <c15:dlblFieldTable/>
                  <c15:showDataLabelsRange val="0"/>
                </c:ext>
                <c:ext xmlns:c16="http://schemas.microsoft.com/office/drawing/2014/chart" uri="{C3380CC4-5D6E-409C-BE32-E72D297353CC}">
                  <c16:uniqueId val="{00000002-2355-B249-A7F2-CDEE0BFFFEB9}"/>
                </c:ext>
              </c:extLst>
            </c:dLbl>
            <c:dLbl>
              <c:idx val="3"/>
              <c:layout>
                <c:manualLayout>
                  <c:x val="0.16092742891803458"/>
                  <c:y val="0.16384987476997964"/>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j-lt"/>
                        <a:ea typeface="+mn-ea"/>
                        <a:cs typeface="+mn-cs"/>
                      </a:defRPr>
                    </a:pPr>
                    <a:r>
                      <a:rPr lang="en-US" sz="1000">
                        <a:solidFill>
                          <a:schemeClr val="bg1"/>
                        </a:solidFill>
                      </a:rPr>
                      <a:t>VAVE Projects</a:t>
                    </a:r>
                    <a:r>
                      <a:rPr lang="en-US" sz="1000" baseline="0">
                        <a:solidFill>
                          <a:schemeClr val="bg1"/>
                        </a:solidFill>
                      </a:rPr>
                      <a:t> </a:t>
                    </a:r>
                    <a:fld id="{2DC2334F-3417-477A-93C4-823D6A4CDB85}" type="VALUE">
                      <a:rPr lang="en-US" sz="1000" baseline="0" smtClean="0">
                        <a:solidFill>
                          <a:schemeClr val="bg1"/>
                        </a:solidFill>
                      </a:rPr>
                      <a:pPr>
                        <a:defRPr sz="1000">
                          <a:solidFill>
                            <a:schemeClr val="tx1"/>
                          </a:solidFill>
                          <a:latin typeface="+mj-lt"/>
                        </a:defRPr>
                      </a:pPr>
                      <a:t>[VALUE]</a:t>
                    </a:fld>
                    <a:endParaRPr lang="en-US" sz="1000"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355-B249-A7F2-CDEE0BFFFE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j-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Administration</c:v>
                </c:pt>
                <c:pt idx="1">
                  <c:v>Negotiations and Assessments</c:v>
                </c:pt>
                <c:pt idx="2">
                  <c:v>Supply Chain Continuity</c:v>
                </c:pt>
                <c:pt idx="3">
                  <c:v>Cost Reductions</c:v>
                </c:pt>
              </c:strCache>
            </c:strRef>
          </c:cat>
          <c:val>
            <c:numRef>
              <c:f>Sheet1!$B$2:$B$5</c:f>
              <c:numCache>
                <c:formatCode>0%</c:formatCode>
                <c:ptCount val="4"/>
                <c:pt idx="0">
                  <c:v>0.5</c:v>
                </c:pt>
                <c:pt idx="1">
                  <c:v>0.2</c:v>
                </c:pt>
                <c:pt idx="2">
                  <c:v>0.15</c:v>
                </c:pt>
                <c:pt idx="3">
                  <c:v>0.15</c:v>
                </c:pt>
              </c:numCache>
            </c:numRef>
          </c:val>
          <c:extLst>
            <c:ext xmlns:c16="http://schemas.microsoft.com/office/drawing/2014/chart" uri="{C3380CC4-5D6E-409C-BE32-E72D297353CC}">
              <c16:uniqueId val="{00000000-2355-B249-A7F2-CDEE0BFFFE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j-lt"/>
                <a:ea typeface="+mn-ea"/>
                <a:cs typeface="+mn-cs"/>
              </a:defRPr>
            </a:pPr>
            <a:r>
              <a:rPr lang="en-US">
                <a:solidFill>
                  <a:schemeClr val="tx1"/>
                </a:solidFill>
                <a:latin typeface="+mj-lt"/>
              </a:rPr>
              <a:t>Future</a:t>
            </a:r>
          </a:p>
        </c:rich>
      </c:tx>
      <c:layout>
        <c:manualLayout>
          <c:xMode val="edge"/>
          <c:yMode val="edge"/>
          <c:x val="0.41288221348592885"/>
          <c:y val="6.528711228547946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j-lt"/>
              <a:ea typeface="+mn-ea"/>
              <a:cs typeface="+mn-cs"/>
            </a:defRPr>
          </a:pPr>
          <a:endParaRPr lang="en-US"/>
        </a:p>
      </c:txPr>
    </c:title>
    <c:autoTitleDeleted val="0"/>
    <c:plotArea>
      <c:layout/>
      <c:pieChart>
        <c:varyColors val="1"/>
        <c:ser>
          <c:idx val="0"/>
          <c:order val="0"/>
          <c:tx>
            <c:strRef>
              <c:f>Sheet1!$B$1</c:f>
              <c:strCache>
                <c:ptCount val="1"/>
                <c:pt idx="0">
                  <c:v>Time</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C1B3-4342-9980-D14C8DC96B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1B3-4342-9980-D14C8DC96B1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C1B3-4342-9980-D14C8DC96B1F}"/>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C1B3-4342-9980-D14C8DC96B1F}"/>
              </c:ext>
            </c:extLst>
          </c:dPt>
          <c:dLbls>
            <c:dLbl>
              <c:idx val="0"/>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fld id="{71279ACB-012E-E44C-965F-B5CA37D40573}" type="CATEGORYNAME">
                      <a:rPr lang="en-US" smtClean="0">
                        <a:solidFill>
                          <a:schemeClr val="bg1"/>
                        </a:solidFill>
                      </a:rPr>
                      <a:pPr>
                        <a:defRPr>
                          <a:solidFill>
                            <a:schemeClr val="bg1"/>
                          </a:solidFill>
                          <a:latin typeface="+mj-lt"/>
                        </a:defRPr>
                      </a:pPr>
                      <a:t>[CATEGORY NAME]</a:t>
                    </a:fld>
                    <a:r>
                      <a:rPr lang="en-US" baseline="0">
                        <a:solidFill>
                          <a:schemeClr val="bg1"/>
                        </a:solidFill>
                      </a:rPr>
                      <a:t> </a:t>
                    </a:r>
                    <a:fld id="{1FEF1EF5-B386-C94C-A08C-E80E39962DE4}" type="VALUE">
                      <a:rPr lang="en-US" baseline="0">
                        <a:solidFill>
                          <a:schemeClr val="bg1"/>
                        </a:solidFill>
                      </a:rPr>
                      <a:pPr>
                        <a:defRPr>
                          <a:solidFill>
                            <a:schemeClr val="bg1"/>
                          </a:solidFill>
                          <a:latin typeface="+mj-lt"/>
                        </a:defRPr>
                      </a:pPr>
                      <a:t>[VALUE]</a:t>
                    </a:fld>
                    <a:endParaRPr lang="en-US"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B3-4342-9980-D14C8DC96B1F}"/>
                </c:ext>
              </c:extLst>
            </c:dLbl>
            <c:dLbl>
              <c:idx val="1"/>
              <c:layout>
                <c:manualLayout>
                  <c:x val="-0.11106269562796138"/>
                  <c:y val="3.675870050372605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j-lt"/>
                        <a:ea typeface="+mn-ea"/>
                        <a:cs typeface="+mn-cs"/>
                      </a:defRPr>
                    </a:pPr>
                    <a:r>
                      <a:rPr lang="en-US"/>
                      <a:t>Supplier Assessments and Management</a:t>
                    </a:r>
                    <a:r>
                      <a:rPr lang="en-US" baseline="0"/>
                      <a:t> </a:t>
                    </a:r>
                    <a:fld id="{74DDC6A5-1951-4D44-A460-EF2C138F8716}" type="VALUE">
                      <a:rPr lang="en-US" baseline="0"/>
                      <a:pPr>
                        <a:defRPr>
                          <a:solidFill>
                            <a:schemeClr val="tx1"/>
                          </a:solidFill>
                          <a:latin typeface="+mj-lt"/>
                        </a:defRPr>
                      </a:pPr>
                      <a:t>[VALUE]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8876331179628151"/>
                      <c:h val="0.16457792888631281"/>
                    </c:manualLayout>
                  </c15:layout>
                  <c15:dlblFieldTable/>
                  <c15:showDataLabelsRange val="0"/>
                </c:ext>
                <c:ext xmlns:c16="http://schemas.microsoft.com/office/drawing/2014/chart" uri="{C3380CC4-5D6E-409C-BE32-E72D297353CC}">
                  <c16:uniqueId val="{00000003-C1B3-4342-9980-D14C8DC96B1F}"/>
                </c:ext>
              </c:extLst>
            </c:dLbl>
            <c:dLbl>
              <c:idx val="2"/>
              <c:layout>
                <c:manualLayout>
                  <c:x val="-0.18241900751705761"/>
                  <c:y val="-0.11737243363065958"/>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j-lt"/>
                        <a:ea typeface="+mn-ea"/>
                        <a:cs typeface="+mn-cs"/>
                      </a:defRPr>
                    </a:pPr>
                    <a:r>
                      <a:rPr lang="en-US"/>
                      <a:t>Supply Chain Continuity and Category</a:t>
                    </a:r>
                    <a:r>
                      <a:rPr lang="en-US" baseline="0"/>
                      <a:t> Management </a:t>
                    </a:r>
                    <a:fld id="{F2B8B4CB-BB40-472A-A11A-36D5B42472F0}" type="VALUE">
                      <a:rPr lang="en-US" baseline="0"/>
                      <a:pPr>
                        <a:defRPr>
                          <a:solidFill>
                            <a:srgbClr val="FFFFFF"/>
                          </a:solidFill>
                          <a:latin typeface="+mj-lt"/>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3290803369499964"/>
                      <c:h val="0.19273299605942584"/>
                    </c:manualLayout>
                  </c15:layout>
                  <c15:dlblFieldTable/>
                  <c15:showDataLabelsRange val="0"/>
                </c:ext>
                <c:ext xmlns:c16="http://schemas.microsoft.com/office/drawing/2014/chart" uri="{C3380CC4-5D6E-409C-BE32-E72D297353CC}">
                  <c16:uniqueId val="{00000005-C1B3-4342-9980-D14C8DC96B1F}"/>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j-lt"/>
                        <a:ea typeface="+mn-ea"/>
                        <a:cs typeface="+mn-cs"/>
                      </a:defRPr>
                    </a:pPr>
                    <a:r>
                      <a:rPr lang="en-US">
                        <a:solidFill>
                          <a:schemeClr val="bg1"/>
                        </a:solidFill>
                      </a:rPr>
                      <a:t>VAVE Projects</a:t>
                    </a:r>
                    <a:r>
                      <a:rPr lang="en-US" baseline="0">
                        <a:solidFill>
                          <a:schemeClr val="bg1"/>
                        </a:solidFill>
                      </a:rPr>
                      <a:t> </a:t>
                    </a:r>
                    <a:fld id="{B60E890B-2570-4C3F-8A14-BD9D65B2FDB0}" type="VALUE">
                      <a:rPr lang="en-US" baseline="0">
                        <a:solidFill>
                          <a:schemeClr val="bg1"/>
                        </a:solidFill>
                      </a:rPr>
                      <a:pPr>
                        <a:defRPr>
                          <a:solidFill>
                            <a:schemeClr val="tx1"/>
                          </a:solidFill>
                          <a:latin typeface="+mj-lt"/>
                        </a:defRPr>
                      </a:pPr>
                      <a:t>[VALUE]</a:t>
                    </a:fld>
                    <a:endParaRPr lang="en-US"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j-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394624303365069"/>
                      <c:h val="0.19382111459751716"/>
                    </c:manualLayout>
                  </c15:layout>
                  <c15:dlblFieldTable/>
                  <c15:showDataLabelsRange val="0"/>
                </c:ext>
                <c:ext xmlns:c16="http://schemas.microsoft.com/office/drawing/2014/chart" uri="{C3380CC4-5D6E-409C-BE32-E72D297353CC}">
                  <c16:uniqueId val="{00000007-C1B3-4342-9980-D14C8DC96B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j-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Admin</c:v>
                </c:pt>
                <c:pt idx="1">
                  <c:v>Supplier Assessment and Management</c:v>
                </c:pt>
                <c:pt idx="2">
                  <c:v>Category Management and Continuity</c:v>
                </c:pt>
                <c:pt idx="3">
                  <c:v>Cost Reduction and Negotiations</c:v>
                </c:pt>
              </c:strCache>
            </c:strRef>
          </c:cat>
          <c:val>
            <c:numRef>
              <c:f>Sheet1!$B$2:$B$5</c:f>
              <c:numCache>
                <c:formatCode>0%</c:formatCode>
                <c:ptCount val="4"/>
                <c:pt idx="0">
                  <c:v>0.1</c:v>
                </c:pt>
                <c:pt idx="1">
                  <c:v>0.2</c:v>
                </c:pt>
                <c:pt idx="2">
                  <c:v>0.35</c:v>
                </c:pt>
                <c:pt idx="3">
                  <c:v>0.35</c:v>
                </c:pt>
              </c:numCache>
            </c:numRef>
          </c:val>
          <c:extLst>
            <c:ext xmlns:c16="http://schemas.microsoft.com/office/drawing/2014/chart" uri="{C3380CC4-5D6E-409C-BE32-E72D297353CC}">
              <c16:uniqueId val="{00000008-C1B3-4342-9980-D14C8DC96B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FF1_E8A873A4.xml><?xml version="1.0" encoding="utf-8"?>
<p188:cmLst xmlns:a="http://schemas.openxmlformats.org/drawingml/2006/main" xmlns:r="http://schemas.openxmlformats.org/officeDocument/2006/relationships" xmlns:p188="http://schemas.microsoft.com/office/powerpoint/2018/8/main">
  <p188:cm id="{FB976475-78AD-4C8F-999F-88467A8E6B3C}" authorId="{09716C89-87BB-93A1-6208-0B9291EFEAF5}" status="resolved" created="2025-11-21T16:30:53.668" complete="100000">
    <pc:sldMkLst xmlns:pc="http://schemas.microsoft.com/office/powerpoint/2013/main/command">
      <pc:docMk/>
      <pc:sldMk cId="3903353764" sldId="2147483633"/>
    </pc:sldMkLst>
    <p188:txBody>
      <a:bodyPr/>
      <a:lstStyle/>
      <a:p>
        <a:r>
          <a:rPr lang="en-US"/>
          <a:t>[@Amit Desai] Update please</a:t>
        </a:r>
      </a:p>
    </p188:txBody>
  </p188:cm>
</p188:cmLst>
</file>

<file path=ppt/comments/modernComment_7FFFFFF3_9596F83.xml><?xml version="1.0" encoding="utf-8"?>
<p188:cmLst xmlns:a="http://schemas.openxmlformats.org/drawingml/2006/main" xmlns:r="http://schemas.openxmlformats.org/officeDocument/2006/relationships" xmlns:p188="http://schemas.microsoft.com/office/powerpoint/2018/8/main">
  <p188:cm id="{639F0D29-D10E-4E65-AF97-A99214BBB2B8}" authorId="{09716C89-87BB-93A1-6208-0B9291EFEAF5}" created="2025-11-21T16:31:30.012">
    <pc:sldMkLst xmlns:pc="http://schemas.microsoft.com/office/powerpoint/2013/main/command">
      <pc:docMk/>
      <pc:sldMk cId="156856195" sldId="2147483635"/>
    </pc:sldMkLst>
    <p188:txBody>
      <a:bodyPr/>
      <a:lstStyle/>
      <a:p>
        <a:r>
          <a:rPr lang="en-US"/>
          <a:t>[@Ken Middaugh]   Need update</a:t>
        </a:r>
      </a:p>
    </p188:txBody>
    <p188:extLst>
      <p:ext xmlns:p="http://schemas.openxmlformats.org/presentationml/2006/main" uri="{57CB4572-C831-44C2-8A1C-0ADB6CCDFE69}">
        <p223:reactions xmlns:p223="http://schemas.microsoft.com/office/powerpoint/2022/03/main">
          <p223:rxn type="👍">
            <p223:instance time="2025-11-21T19:37:47.321" authorId="{9E8D2331-9DCA-DA33-5797-F492A725FA0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E3A57-099A-4A0E-B710-80924CAAA584}"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E364E-325C-4BC9-BD0E-2F70224436E8}" type="slidenum">
              <a:rPr lang="en-US" smtClean="0"/>
              <a:t>‹#›</a:t>
            </a:fld>
            <a:endParaRPr lang="en-US"/>
          </a:p>
        </p:txBody>
      </p:sp>
    </p:spTree>
    <p:extLst>
      <p:ext uri="{BB962C8B-B14F-4D97-AF65-F5344CB8AC3E}">
        <p14:creationId xmlns:p14="http://schemas.microsoft.com/office/powerpoint/2010/main" val="103503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68E6A-7ED9-4331-A061-7966CFA7F5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70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68E6A-7ED9-4331-A061-7966CFA7F5DC}" type="slidenum">
              <a:rPr lang="en-US" smtClean="0"/>
              <a:t>14</a:t>
            </a:fld>
            <a:endParaRPr lang="en-US"/>
          </a:p>
        </p:txBody>
      </p:sp>
    </p:spTree>
    <p:extLst>
      <p:ext uri="{BB962C8B-B14F-4D97-AF65-F5344CB8AC3E}">
        <p14:creationId xmlns:p14="http://schemas.microsoft.com/office/powerpoint/2010/main" val="367638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2868E6A-7ED9-4331-A061-7966CFA7F5DC}" type="slidenum">
              <a:rPr lang="en-US" smtClean="0"/>
              <a:t>15</a:t>
            </a:fld>
            <a:endParaRPr lang="en-US"/>
          </a:p>
        </p:txBody>
      </p:sp>
    </p:spTree>
    <p:extLst>
      <p:ext uri="{BB962C8B-B14F-4D97-AF65-F5344CB8AC3E}">
        <p14:creationId xmlns:p14="http://schemas.microsoft.com/office/powerpoint/2010/main" val="418207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D4BAB-7F93-58D8-4BDB-640192758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7E2D6-D89B-5FE2-7143-68D3D2AB1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AFF5D-1129-D2A7-DF36-640EE42AAC1B}"/>
              </a:ext>
            </a:extLst>
          </p:cNvPr>
          <p:cNvSpPr>
            <a:spLocks noGrp="1"/>
          </p:cNvSpPr>
          <p:nvPr>
            <p:ph type="body" idx="1"/>
          </p:nvPr>
        </p:nvSpPr>
        <p:spPr/>
        <p:txBody>
          <a:bodyPr/>
          <a:lstStyle/>
          <a:p>
            <a:r>
              <a:rPr lang="en-US"/>
              <a:t>This section outlines the communication timeline, how suppliers will receive invitations, and the availability of training and support resources throughout the transition.</a:t>
            </a:r>
          </a:p>
        </p:txBody>
      </p:sp>
      <p:sp>
        <p:nvSpPr>
          <p:cNvPr id="4" name="Slide Number Placeholder 3">
            <a:extLst>
              <a:ext uri="{FF2B5EF4-FFF2-40B4-BE49-F238E27FC236}">
                <a16:creationId xmlns:a16="http://schemas.microsoft.com/office/drawing/2014/main" id="{05E9BE86-6CE5-3664-BFD1-21F14EC4FF93}"/>
              </a:ext>
            </a:extLst>
          </p:cNvPr>
          <p:cNvSpPr>
            <a:spLocks noGrp="1"/>
          </p:cNvSpPr>
          <p:nvPr>
            <p:ph type="sldNum" sz="quarter" idx="5"/>
          </p:nvPr>
        </p:nvSpPr>
        <p:spPr/>
        <p:txBody>
          <a:bodyPr/>
          <a:lstStyle/>
          <a:p>
            <a:fld id="{3F098796-696C-4BBC-AA21-07DC8B6E4F76}" type="slidenum">
              <a:rPr lang="en-US" smtClean="0"/>
              <a:t>16</a:t>
            </a:fld>
            <a:endParaRPr lang="en-US"/>
          </a:p>
        </p:txBody>
      </p:sp>
    </p:spTree>
    <p:extLst>
      <p:ext uri="{BB962C8B-B14F-4D97-AF65-F5344CB8AC3E}">
        <p14:creationId xmlns:p14="http://schemas.microsoft.com/office/powerpoint/2010/main" val="331537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Benefits will be determined based on how the supplier uses Ariba (B2B vs. Portal)
---
SAP Business Network will simplify purchase-to-pay activities by providing a secure, digital environment that enhances transaction accuracy and reduces manual errors.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98796-696C-4BBC-AA21-07DC8B6E4F7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1718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Supply Chain on SAP Business Network streamlines collaboration between trading partners. It gives everyone a clear view of the supply chain, allowing better teamwork with component and raw material suppliers, contract manufacturers, subassembly partners, and logistics providers.</a:t>
            </a:r>
          </a:p>
          <a:p>
            <a:endParaRPr lang="en-US"/>
          </a:p>
          <a:p>
            <a:r>
              <a:rPr lang="en-US"/>
              <a:t>By using SCC, your customer can manage their supply chain more effectively. Inventory levels go down, disruptions are less of a problem, and stock-outs become less likely. Plus, data exchange is automated, saving time and effort.</a:t>
            </a:r>
          </a:p>
          <a:p>
            <a:endParaRPr lang="en-US"/>
          </a:p>
          <a:p>
            <a:r>
              <a:rPr lang="en-US"/>
              <a:t>For you, using SCC with your customer means faster response times, more accurate forecasts, better on-time delivery, and less manual work.</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DE" b="1"/>
          </a:p>
        </p:txBody>
      </p:sp>
      <p:sp>
        <p:nvSpPr>
          <p:cNvPr id="4" name="Slide Number Placeholder 3"/>
          <p:cNvSpPr>
            <a:spLocks noGrp="1"/>
          </p:cNvSpPr>
          <p:nvPr>
            <p:ph type="sldNum" sz="quarter" idx="5"/>
          </p:nvPr>
        </p:nvSpPr>
        <p:spPr/>
        <p:txBody>
          <a:bodyPr/>
          <a:lstStyle/>
          <a:p>
            <a:fld id="{7D8C2C35-2B8A-446E-BEC0-FD36716C29AC}" type="slidenum">
              <a:rPr lang="de-DE" smtClean="0"/>
              <a:pPr/>
              <a:t>18</a:t>
            </a:fld>
            <a:endParaRPr lang="de-DE"/>
          </a:p>
        </p:txBody>
      </p:sp>
    </p:spTree>
    <p:extLst>
      <p:ext uri="{BB962C8B-B14F-4D97-AF65-F5344CB8AC3E}">
        <p14:creationId xmlns:p14="http://schemas.microsoft.com/office/powerpoint/2010/main" val="2242058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9000" y="4112211"/>
            <a:ext cx="5760000" cy="4563560"/>
          </a:xfrm>
        </p:spPr>
        <p:txBody>
          <a:bodyPr>
            <a:normAutofit/>
          </a:bodyPr>
          <a:lstStyle/>
          <a:p>
            <a:pPr marL="0" indent="0">
              <a:buFont typeface="Arial" panose="020B0604020202020204" pitchFamily="34" charset="0"/>
              <a:buNone/>
              <a:defRPr/>
            </a:pPr>
            <a:r>
              <a:rPr lang="en-US" sz="1000" b="0" kern="1200" dirty="0">
                <a:solidFill>
                  <a:schemeClr val="tx1"/>
                </a:solidFill>
                <a:effectLst/>
                <a:latin typeface="+mn-lt"/>
                <a:cs typeface="Arial"/>
              </a:rPr>
              <a:t>Before we cover the concrete next steps, I would like to highlight both ways that Haworth is using SAP Business Network. We are utilizing the platform for Sourcing and Contracting for purposes like Requests for proposals and contracts. The Business Network itself is being used for transacting electronic documents such as Purchase Orders, Order Confirmations or Invoices. Here you can also establish electronic catalogs with Haworth. You won’t need two accounts for using both functionalities, you can manage everything via one SAP Business Network account. Following we will describe what steps to take to connect with Haworth on the SAP Business Network.</a:t>
            </a:r>
          </a:p>
          <a:p>
            <a:pPr marL="0" indent="0">
              <a:buFont typeface="Arial" panose="020B0604020202020204" pitchFamily="34" charset="0"/>
              <a:buNone/>
              <a:defRPr/>
            </a:pPr>
            <a:r>
              <a:rPr lang="en-US" sz="1000" b="1" kern="1200" dirty="0">
                <a:solidFill>
                  <a:schemeClr val="tx1"/>
                </a:solidFill>
                <a:effectLst/>
                <a:latin typeface="+mn-lt"/>
                <a:cs typeface="Arial"/>
              </a:rPr>
              <a:t>ADD NOTE: IF THE SUPPLIER CHOOSES TO USE THEIR EXISTING SLP ACCOUNT, THEY MUST UPGRADE TO AN ENTERPRISE ACCOUNT TO USE WITH HAWORTH.</a:t>
            </a:r>
          </a:p>
          <a:p>
            <a:pPr marL="0" indent="0">
              <a:buFont typeface="Arial" panose="020B0604020202020204" pitchFamily="34" charset="0"/>
              <a:buNone/>
              <a:defRPr/>
            </a:pPr>
            <a:r>
              <a:rPr lang="en-US" sz="1000" b="1" kern="1200" dirty="0">
                <a:solidFill>
                  <a:schemeClr val="tx1"/>
                </a:solidFill>
                <a:effectLst/>
                <a:latin typeface="+mn-lt"/>
                <a:cs typeface="Arial"/>
              </a:rPr>
              <a:t>DOING SO COULD IMPACT OTHER CUSTOMER RELATIONSHIPS IN THAT ACCOUNT.</a:t>
            </a:r>
          </a:p>
          <a:p>
            <a:pPr marL="0" indent="0">
              <a:buFont typeface="Arial" panose="020B0604020202020204" pitchFamily="34" charset="0"/>
              <a:buNone/>
              <a:defRPr/>
            </a:pPr>
            <a:endParaRPr lang="en-US" sz="1000" b="1" kern="1200" dirty="0">
              <a:solidFill>
                <a:schemeClr val="tx1"/>
              </a:solidFill>
              <a:effectLst/>
              <a:latin typeface="+mn-lt"/>
              <a:cs typeface="Arial"/>
            </a:endParaRPr>
          </a:p>
          <a:p>
            <a:pPr marL="0" indent="0">
              <a:buFont typeface="Arial" panose="020B0604020202020204" pitchFamily="34" charset="0"/>
              <a:buNone/>
              <a:defRPr/>
            </a:pPr>
            <a:r>
              <a:rPr lang="en-US" sz="1000" b="1" kern="1200" dirty="0">
                <a:solidFill>
                  <a:schemeClr val="tx1"/>
                </a:solidFill>
                <a:effectLst/>
                <a:latin typeface="+mn-lt"/>
                <a:cs typeface="Arial"/>
              </a:rPr>
              <a:t>Per Haworth sourcing, if a supplier has not completed their registration they cannot move forward with TRR and transacting…..</a:t>
            </a:r>
          </a:p>
          <a:p>
            <a:pPr marL="0" indent="0">
              <a:buFont typeface="Arial" panose="020B0604020202020204" pitchFamily="34" charset="0"/>
              <a:buNone/>
              <a:defRPr/>
            </a:pPr>
            <a:endParaRPr lang="en-US" sz="1000" b="1" kern="1200" dirty="0">
              <a:solidFill>
                <a:schemeClr val="tx1"/>
              </a:solidFill>
              <a:effectLst/>
              <a:latin typeface="+mn-lt"/>
              <a:cs typeface="Arial"/>
            </a:endParaRPr>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05131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21" name="Google Shape;72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4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prstClr val="black"/>
                </a:buClr>
                <a:buSzPts val="1400"/>
                <a:buFont typeface="Calibri"/>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outlines the communication timeline, how suppliers will receive invitations, and the availability of training and support resources throughout the transition.</a:t>
            </a:r>
          </a:p>
        </p:txBody>
      </p:sp>
      <p:sp>
        <p:nvSpPr>
          <p:cNvPr id="4" name="Slide Number Placeholder 3"/>
          <p:cNvSpPr>
            <a:spLocks noGrp="1"/>
          </p:cNvSpPr>
          <p:nvPr>
            <p:ph type="sldNum" sz="quarter" idx="5"/>
          </p:nvPr>
        </p:nvSpPr>
        <p:spPr/>
        <p:txBody>
          <a:bodyPr/>
          <a:lstStyle/>
          <a:p>
            <a:fld id="{3F098796-696C-4BBC-AA21-07DC8B6E4F76}" type="slidenum">
              <a:rPr lang="en-US" smtClean="0"/>
              <a:t>23</a:t>
            </a:fld>
            <a:endParaRPr lang="en-US"/>
          </a:p>
        </p:txBody>
      </p:sp>
    </p:spTree>
    <p:extLst>
      <p:ext uri="{BB962C8B-B14F-4D97-AF65-F5344CB8AC3E}">
        <p14:creationId xmlns:p14="http://schemas.microsoft.com/office/powerpoint/2010/main" val="3221804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D8439-F002-412A-6D20-9324E2B28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C9526-9A0A-9C06-A7F4-41C849BFD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17578-5788-ABAA-15A7-F457AAF01674}"/>
              </a:ext>
            </a:extLst>
          </p:cNvPr>
          <p:cNvSpPr>
            <a:spLocks noGrp="1"/>
          </p:cNvSpPr>
          <p:nvPr>
            <p:ph type="body" idx="1"/>
          </p:nvPr>
        </p:nvSpPr>
        <p:spPr/>
        <p:txBody>
          <a:bodyPr/>
          <a:lstStyle/>
          <a:p>
            <a:r>
              <a:rPr lang="en-US"/>
              <a:t>
---
Haworth will provide clear, official communications outlining the onboarding steps, timelines, and support resources to assist suppliers throughout the transition process.
</a:t>
            </a:r>
          </a:p>
        </p:txBody>
      </p:sp>
      <p:sp>
        <p:nvSpPr>
          <p:cNvPr id="4" name="Slide Number Placeholder 3">
            <a:extLst>
              <a:ext uri="{FF2B5EF4-FFF2-40B4-BE49-F238E27FC236}">
                <a16:creationId xmlns:a16="http://schemas.microsoft.com/office/drawing/2014/main" id="{73EDE1FC-7E62-73B2-BE6A-CB41B87438E1}"/>
              </a:ext>
            </a:extLst>
          </p:cNvPr>
          <p:cNvSpPr>
            <a:spLocks noGrp="1"/>
          </p:cNvSpPr>
          <p:nvPr>
            <p:ph type="sldNum" sz="quarter" idx="5"/>
          </p:nvPr>
        </p:nvSpPr>
        <p:spPr/>
        <p:txBody>
          <a:bodyPr/>
          <a:lstStyle/>
          <a:p>
            <a:fld id="{3F098796-696C-4BBC-AA21-07DC8B6E4F76}" type="slidenum">
              <a:rPr lang="en-US" smtClean="0"/>
              <a:t>24</a:t>
            </a:fld>
            <a:endParaRPr lang="en-US"/>
          </a:p>
        </p:txBody>
      </p:sp>
    </p:spTree>
    <p:extLst>
      <p:ext uri="{BB962C8B-B14F-4D97-AF65-F5344CB8AC3E}">
        <p14:creationId xmlns:p14="http://schemas.microsoft.com/office/powerpoint/2010/main" val="20566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Suppliers should be prepared to receive an invitation email from SAP Business Network, which will contain instructions for account setup or connection to existing accounts.
Image source: Microsoft 365 content library
</a:t>
            </a:r>
          </a:p>
        </p:txBody>
      </p:sp>
      <p:sp>
        <p:nvSpPr>
          <p:cNvPr id="4" name="Slide Number Placeholder 3"/>
          <p:cNvSpPr>
            <a:spLocks noGrp="1"/>
          </p:cNvSpPr>
          <p:nvPr>
            <p:ph type="sldNum" sz="quarter" idx="5"/>
          </p:nvPr>
        </p:nvSpPr>
        <p:spPr/>
        <p:txBody>
          <a:bodyPr/>
          <a:lstStyle/>
          <a:p>
            <a:fld id="{3F098796-696C-4BBC-AA21-07DC8B6E4F76}" type="slidenum">
              <a:rPr lang="en-US" smtClean="0"/>
              <a:t>25</a:t>
            </a:fld>
            <a:endParaRPr lang="en-US"/>
          </a:p>
        </p:txBody>
      </p:sp>
    </p:spTree>
    <p:extLst>
      <p:ext uri="{BB962C8B-B14F-4D97-AF65-F5344CB8AC3E}">
        <p14:creationId xmlns:p14="http://schemas.microsoft.com/office/powerpoint/2010/main" val="259236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We are proud to be the first in our industry to have validated Net-Zero targets by SBTi. </a:t>
            </a:r>
          </a:p>
        </p:txBody>
      </p:sp>
      <p:sp>
        <p:nvSpPr>
          <p:cNvPr id="4" name="Foliennummernplatzhalter 3"/>
          <p:cNvSpPr>
            <a:spLocks noGrp="1"/>
          </p:cNvSpPr>
          <p:nvPr>
            <p:ph type="sldNum" sz="quarter" idx="5"/>
          </p:nvPr>
        </p:nvSpPr>
        <p:spPr/>
        <p:txBody>
          <a:bodyPr/>
          <a:lstStyle/>
          <a:p>
            <a:pPr marL="0" marR="0" lvl="0" indent="0" algn="r" defTabSz="1410736" rtl="0" eaLnBrk="1" fontAlgn="auto" latinLnBrk="0" hangingPunct="1">
              <a:lnSpc>
                <a:spcPct val="100000"/>
              </a:lnSpc>
              <a:spcBef>
                <a:spcPts val="0"/>
              </a:spcBef>
              <a:spcAft>
                <a:spcPts val="0"/>
              </a:spcAft>
              <a:buClrTx/>
              <a:buSzTx/>
              <a:buFontTx/>
              <a:buNone/>
              <a:tabLst/>
              <a:defRPr/>
            </a:pPr>
            <a:fld id="{F2868E6A-7ED9-4331-A061-7966CFA7F5DC}" type="slidenum">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410736" rtl="0" eaLnBrk="1" fontAlgn="auto" latinLnBrk="0" hangingPunct="1">
                <a:lnSpc>
                  <a:spcPct val="100000"/>
                </a:lnSpc>
                <a:spcBef>
                  <a:spcPts val="0"/>
                </a:spcBef>
                <a:spcAft>
                  <a:spcPts val="0"/>
                </a:spcAft>
                <a:buClrTx/>
                <a:buSzTx/>
                <a:buFontTx/>
                <a:buNone/>
                <a:tabLst/>
                <a:defRPr/>
              </a:pPr>
              <a:t>3</a:t>
            </a:fld>
            <a:endParaRPr kumimoji="0" lang="en-US" sz="2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39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4A0CC-A877-FF2C-1F6B-1AD178087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62C33-0336-8B40-89CC-7C5C5A12C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160B6-F18E-12AD-C455-6072DA371ABC}"/>
              </a:ext>
            </a:extLst>
          </p:cNvPr>
          <p:cNvSpPr>
            <a:spLocks noGrp="1"/>
          </p:cNvSpPr>
          <p:nvPr>
            <p:ph type="body" idx="1"/>
          </p:nvPr>
        </p:nvSpPr>
        <p:spPr/>
        <p:txBody>
          <a:bodyPr/>
          <a:lstStyle/>
          <a:p>
            <a:r>
              <a:rPr lang="en-US"/>
              <a:t>
---
Haworth will provide clear, official communications outlining the onboarding steps, timelines, and support resources to assist suppliers throughout the transition process.
Image source: Microsoft 365 content library
</a:t>
            </a:r>
          </a:p>
        </p:txBody>
      </p:sp>
      <p:sp>
        <p:nvSpPr>
          <p:cNvPr id="4" name="Slide Number Placeholder 3">
            <a:extLst>
              <a:ext uri="{FF2B5EF4-FFF2-40B4-BE49-F238E27FC236}">
                <a16:creationId xmlns:a16="http://schemas.microsoft.com/office/drawing/2014/main" id="{084C66B3-FCB1-3B6D-1E88-C65BF79116E0}"/>
              </a:ext>
            </a:extLst>
          </p:cNvPr>
          <p:cNvSpPr>
            <a:spLocks noGrp="1"/>
          </p:cNvSpPr>
          <p:nvPr>
            <p:ph type="sldNum" sz="quarter" idx="5"/>
          </p:nvPr>
        </p:nvSpPr>
        <p:spPr/>
        <p:txBody>
          <a:bodyPr/>
          <a:lstStyle/>
          <a:p>
            <a:fld id="{3F098796-696C-4BBC-AA21-07DC8B6E4F76}" type="slidenum">
              <a:rPr lang="en-US" smtClean="0"/>
              <a:t>26</a:t>
            </a:fld>
            <a:endParaRPr lang="en-US"/>
          </a:p>
        </p:txBody>
      </p:sp>
    </p:spTree>
    <p:extLst>
      <p:ext uri="{BB962C8B-B14F-4D97-AF65-F5344CB8AC3E}">
        <p14:creationId xmlns:p14="http://schemas.microsoft.com/office/powerpoint/2010/main" val="1503394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Suppliers should promptly review the emails, follow the instructions for onboarding, and reach out for assistance if needed to avoid delays in transaction processing.
Image source: Microsoft 365 content library
</a:t>
            </a:r>
          </a:p>
        </p:txBody>
      </p:sp>
      <p:sp>
        <p:nvSpPr>
          <p:cNvPr id="4" name="Slide Number Placeholder 3"/>
          <p:cNvSpPr>
            <a:spLocks noGrp="1"/>
          </p:cNvSpPr>
          <p:nvPr>
            <p:ph type="sldNum" sz="quarter" idx="5"/>
          </p:nvPr>
        </p:nvSpPr>
        <p:spPr/>
        <p:txBody>
          <a:bodyPr/>
          <a:lstStyle/>
          <a:p>
            <a:fld id="{3F098796-696C-4BBC-AA21-07DC8B6E4F76}" type="slidenum">
              <a:rPr lang="en-US" smtClean="0"/>
              <a:t>27</a:t>
            </a:fld>
            <a:endParaRPr lang="en-US"/>
          </a:p>
        </p:txBody>
      </p:sp>
    </p:spTree>
    <p:extLst>
      <p:ext uri="{BB962C8B-B14F-4D97-AF65-F5344CB8AC3E}">
        <p14:creationId xmlns:p14="http://schemas.microsoft.com/office/powerpoint/2010/main" val="937379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Save in your contacts so you know what it is and not a spam email.  Phishing.
---
Suppliers should note the important rollout dates and use the provided channels to stay updated on any changes or additional instructions throughout the transition.
Image source: Microsoft 365 content library
</a:t>
            </a:r>
          </a:p>
        </p:txBody>
      </p:sp>
      <p:sp>
        <p:nvSpPr>
          <p:cNvPr id="4" name="Slide Number Placeholder 3"/>
          <p:cNvSpPr>
            <a:spLocks noGrp="1"/>
          </p:cNvSpPr>
          <p:nvPr>
            <p:ph type="sldNum" sz="quarter" idx="5"/>
          </p:nvPr>
        </p:nvSpPr>
        <p:spPr/>
        <p:txBody>
          <a:bodyPr/>
          <a:lstStyle/>
          <a:p>
            <a:fld id="{3F098796-696C-4BBC-AA21-07DC8B6E4F76}" type="slidenum">
              <a:rPr lang="en-US" smtClean="0"/>
              <a:t>28</a:t>
            </a:fld>
            <a:endParaRPr lang="en-US"/>
          </a:p>
        </p:txBody>
      </p:sp>
    </p:spTree>
    <p:extLst>
      <p:ext uri="{BB962C8B-B14F-4D97-AF65-F5344CB8AC3E}">
        <p14:creationId xmlns:p14="http://schemas.microsoft.com/office/powerpoint/2010/main" val="70586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252E8-F4A8-BE5F-081A-72E412042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4F530-E981-2784-22FA-A00D0B328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51FD5-5709-DDDE-8E2F-A19D462662CE}"/>
              </a:ext>
            </a:extLst>
          </p:cNvPr>
          <p:cNvSpPr>
            <a:spLocks noGrp="1"/>
          </p:cNvSpPr>
          <p:nvPr>
            <p:ph type="body" idx="1"/>
          </p:nvPr>
        </p:nvSpPr>
        <p:spPr/>
        <p:txBody>
          <a:bodyPr/>
          <a:lstStyle/>
          <a:p>
            <a:r>
              <a:rPr lang="en-US"/>
              <a:t>
---
Suppliers should note the important rollout dates and use the provided channels to stay updated on any changes or additional instructions throughout the transition.
Image source: Microsoft 365 content library
</a:t>
            </a:r>
          </a:p>
        </p:txBody>
      </p:sp>
      <p:sp>
        <p:nvSpPr>
          <p:cNvPr id="4" name="Slide Number Placeholder 3">
            <a:extLst>
              <a:ext uri="{FF2B5EF4-FFF2-40B4-BE49-F238E27FC236}">
                <a16:creationId xmlns:a16="http://schemas.microsoft.com/office/drawing/2014/main" id="{56AE00B3-EAEE-1B5A-0398-8F86E2A16D4F}"/>
              </a:ext>
            </a:extLst>
          </p:cNvPr>
          <p:cNvSpPr>
            <a:spLocks noGrp="1"/>
          </p:cNvSpPr>
          <p:nvPr>
            <p:ph type="sldNum" sz="quarter" idx="5"/>
          </p:nvPr>
        </p:nvSpPr>
        <p:spPr/>
        <p:txBody>
          <a:bodyPr/>
          <a:lstStyle/>
          <a:p>
            <a:fld id="{3F098796-696C-4BBC-AA21-07DC8B6E4F76}" type="slidenum">
              <a:rPr lang="en-US" smtClean="0"/>
              <a:t>29</a:t>
            </a:fld>
            <a:endParaRPr lang="en-US"/>
          </a:p>
        </p:txBody>
      </p:sp>
    </p:spTree>
    <p:extLst>
      <p:ext uri="{BB962C8B-B14F-4D97-AF65-F5344CB8AC3E}">
        <p14:creationId xmlns:p14="http://schemas.microsoft.com/office/powerpoint/2010/main" val="1863477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C0F0-BC02-DCA4-D5DA-03EF2D056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392CF-E1B1-3C8B-CB59-8DA493B29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BA7B5-BE2E-7B31-B740-CC353520008D}"/>
              </a:ext>
            </a:extLst>
          </p:cNvPr>
          <p:cNvSpPr>
            <a:spLocks noGrp="1"/>
          </p:cNvSpPr>
          <p:nvPr>
            <p:ph type="body" idx="1"/>
          </p:nvPr>
        </p:nvSpPr>
        <p:spPr/>
        <p:txBody>
          <a:bodyPr/>
          <a:lstStyle/>
          <a:p>
            <a:r>
              <a:rPr lang="en-US"/>
              <a:t>Transitioning to SAP Business Network will enhance supplier interactions with Haworth by streamlining processes and improving visibility. Suppliers are encouraged to prepare, stay engaged with communications, and utilize available resources for a successful transition.</a:t>
            </a:r>
          </a:p>
        </p:txBody>
      </p:sp>
      <p:sp>
        <p:nvSpPr>
          <p:cNvPr id="4" name="Slide Number Placeholder 3">
            <a:extLst>
              <a:ext uri="{FF2B5EF4-FFF2-40B4-BE49-F238E27FC236}">
                <a16:creationId xmlns:a16="http://schemas.microsoft.com/office/drawing/2014/main" id="{1E451113-2FC4-E866-255E-52EC38608578}"/>
              </a:ext>
            </a:extLst>
          </p:cNvPr>
          <p:cNvSpPr>
            <a:spLocks noGrp="1"/>
          </p:cNvSpPr>
          <p:nvPr>
            <p:ph type="sldNum" sz="quarter" idx="5"/>
          </p:nvPr>
        </p:nvSpPr>
        <p:spPr/>
        <p:txBody>
          <a:bodyPr/>
          <a:lstStyle/>
          <a:p>
            <a:fld id="{3F098796-696C-4BBC-AA21-07DC8B6E4F76}" type="slidenum">
              <a:rPr lang="en-US" smtClean="0"/>
              <a:t>30</a:t>
            </a:fld>
            <a:endParaRPr lang="en-US"/>
          </a:p>
        </p:txBody>
      </p:sp>
    </p:spTree>
    <p:extLst>
      <p:ext uri="{BB962C8B-B14F-4D97-AF65-F5344CB8AC3E}">
        <p14:creationId xmlns:p14="http://schemas.microsoft.com/office/powerpoint/2010/main" val="71573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835D-32C6-B7C0-5DA4-D52447028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DC322-9C95-F2FA-1438-F5AA960BF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F5825-24ED-0AAB-BCF1-8CC85EA9DC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B29122-5F74-7B71-EE48-D6925277B6ED}"/>
              </a:ext>
            </a:extLst>
          </p:cNvPr>
          <p:cNvSpPr>
            <a:spLocks noGrp="1"/>
          </p:cNvSpPr>
          <p:nvPr>
            <p:ph type="sldNum" sz="quarter" idx="5"/>
          </p:nvPr>
        </p:nvSpPr>
        <p:spPr/>
        <p:txBody>
          <a:bodyPr/>
          <a:lstStyle/>
          <a:p>
            <a:fld id="{F2868E6A-7ED9-4331-A061-7966CFA7F5DC}" type="slidenum">
              <a:rPr lang="en-US" smtClean="0"/>
              <a:t>4</a:t>
            </a:fld>
            <a:endParaRPr lang="en-US"/>
          </a:p>
        </p:txBody>
      </p:sp>
    </p:spTree>
    <p:extLst>
      <p:ext uri="{BB962C8B-B14F-4D97-AF65-F5344CB8AC3E}">
        <p14:creationId xmlns:p14="http://schemas.microsoft.com/office/powerpoint/2010/main" val="3123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2115-DCB7-D1CA-C0B6-B9DB69372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8C4BB-3260-EDE4-3C37-4CE98B59C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70602-2763-708D-DD3E-9C35C7615B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4E1D0D-A603-CA94-BB17-8437C6127182}"/>
              </a:ext>
            </a:extLst>
          </p:cNvPr>
          <p:cNvSpPr>
            <a:spLocks noGrp="1"/>
          </p:cNvSpPr>
          <p:nvPr>
            <p:ph type="sldNum" sz="quarter" idx="5"/>
          </p:nvPr>
        </p:nvSpPr>
        <p:spPr/>
        <p:txBody>
          <a:bodyPr/>
          <a:lstStyle/>
          <a:p>
            <a:fld id="{F2868E6A-7ED9-4331-A061-7966CFA7F5DC}" type="slidenum">
              <a:rPr lang="en-US" smtClean="0"/>
              <a:t>5</a:t>
            </a:fld>
            <a:endParaRPr lang="en-US"/>
          </a:p>
        </p:txBody>
      </p:sp>
    </p:spTree>
    <p:extLst>
      <p:ext uri="{BB962C8B-B14F-4D97-AF65-F5344CB8AC3E}">
        <p14:creationId xmlns:p14="http://schemas.microsoft.com/office/powerpoint/2010/main" val="403076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04958-A23C-9FE5-C511-35A22F13A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564B3-D57C-A4D8-06C4-EA804BC92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15F75-2914-4971-C065-D6B6315E57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860962-C221-7D67-91B3-DDF59F0A8F9A}"/>
              </a:ext>
            </a:extLst>
          </p:cNvPr>
          <p:cNvSpPr>
            <a:spLocks noGrp="1"/>
          </p:cNvSpPr>
          <p:nvPr>
            <p:ph type="sldNum" sz="quarter" idx="5"/>
          </p:nvPr>
        </p:nvSpPr>
        <p:spPr/>
        <p:txBody>
          <a:bodyPr/>
          <a:lstStyle/>
          <a:p>
            <a:fld id="{F2868E6A-7ED9-4331-A061-7966CFA7F5DC}" type="slidenum">
              <a:rPr lang="en-US" smtClean="0"/>
              <a:t>6</a:t>
            </a:fld>
            <a:endParaRPr lang="en-US"/>
          </a:p>
        </p:txBody>
      </p:sp>
    </p:spTree>
    <p:extLst>
      <p:ext uri="{BB962C8B-B14F-4D97-AF65-F5344CB8AC3E}">
        <p14:creationId xmlns:p14="http://schemas.microsoft.com/office/powerpoint/2010/main" val="305351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96FB4-43E7-6CBD-8D3A-6F141B023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5D450-0401-2090-5115-ABCCB78F7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98C50-43A1-2878-D319-3C7CFD898A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2A34BB-50EF-DE77-15B3-9625BE87BDFD}"/>
              </a:ext>
            </a:extLst>
          </p:cNvPr>
          <p:cNvSpPr>
            <a:spLocks noGrp="1"/>
          </p:cNvSpPr>
          <p:nvPr>
            <p:ph type="sldNum" sz="quarter" idx="5"/>
          </p:nvPr>
        </p:nvSpPr>
        <p:spPr/>
        <p:txBody>
          <a:bodyPr/>
          <a:lstStyle/>
          <a:p>
            <a:fld id="{F2868E6A-7ED9-4331-A061-7966CFA7F5DC}" type="slidenum">
              <a:rPr lang="en-US" smtClean="0"/>
              <a:t>7</a:t>
            </a:fld>
            <a:endParaRPr lang="en-US"/>
          </a:p>
        </p:txBody>
      </p:sp>
    </p:spTree>
    <p:extLst>
      <p:ext uri="{BB962C8B-B14F-4D97-AF65-F5344CB8AC3E}">
        <p14:creationId xmlns:p14="http://schemas.microsoft.com/office/powerpoint/2010/main" val="269030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68E6A-7ED9-4331-A061-7966CFA7F5DC}" type="slidenum">
              <a:rPr lang="en-US" smtClean="0"/>
              <a:t>9</a:t>
            </a:fld>
            <a:endParaRPr lang="en-US"/>
          </a:p>
        </p:txBody>
      </p:sp>
    </p:spTree>
    <p:extLst>
      <p:ext uri="{BB962C8B-B14F-4D97-AF65-F5344CB8AC3E}">
        <p14:creationId xmlns:p14="http://schemas.microsoft.com/office/powerpoint/2010/main" val="422145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68E6A-7ED9-4331-A061-7966CFA7F5DC}" type="slidenum">
              <a:rPr lang="en-US" smtClean="0"/>
              <a:t>10</a:t>
            </a:fld>
            <a:endParaRPr lang="en-US"/>
          </a:p>
        </p:txBody>
      </p:sp>
    </p:spTree>
    <p:extLst>
      <p:ext uri="{BB962C8B-B14F-4D97-AF65-F5344CB8AC3E}">
        <p14:creationId xmlns:p14="http://schemas.microsoft.com/office/powerpoint/2010/main" val="295566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68E6A-7ED9-4331-A061-7966CFA7F5DC}" type="slidenum">
              <a:rPr lang="en-US" smtClean="0"/>
              <a:t>13</a:t>
            </a:fld>
            <a:endParaRPr lang="en-US"/>
          </a:p>
        </p:txBody>
      </p:sp>
    </p:spTree>
    <p:extLst>
      <p:ext uri="{BB962C8B-B14F-4D97-AF65-F5344CB8AC3E}">
        <p14:creationId xmlns:p14="http://schemas.microsoft.com/office/powerpoint/2010/main" val="1756475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39.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 Id="rId4" Type="http://schemas.openxmlformats.org/officeDocument/2006/relationships/image" Target="../media/image55.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8.jpe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Master" Target="../slideMasters/slideMaster9.xml"/><Relationship Id="rId4" Type="http://schemas.openxmlformats.org/officeDocument/2006/relationships/image" Target="../media/image80.svg"/></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bg bwMode="blackWhite">
      <p:bgRef idx="1001">
        <a:schemeClr val="bg1"/>
      </p:bgRef>
    </p:bg>
    <p:spTree>
      <p:nvGrpSpPr>
        <p:cNvPr id="1" name=""/>
        <p:cNvGrpSpPr/>
        <p:nvPr/>
      </p:nvGrpSpPr>
      <p:grpSpPr>
        <a:xfrm>
          <a:off x="0" y="0"/>
          <a:ext cx="0" cy="0"/>
          <a:chOff x="0" y="0"/>
          <a:chExt cx="0" cy="0"/>
        </a:xfrm>
      </p:grpSpPr>
      <p:pic>
        <p:nvPicPr>
          <p:cNvPr id="11" name="Picture 10" descr="Close-up of a chair with a grey cushion&#10;&#10;Description automatically generated">
            <a:extLst>
              <a:ext uri="{FF2B5EF4-FFF2-40B4-BE49-F238E27FC236}">
                <a16:creationId xmlns:a16="http://schemas.microsoft.com/office/drawing/2014/main" id="{02D5337F-EEC9-E378-D7A1-70E3F3A377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3" name="Picture 2" descr="A close-up of a wooden table&#10;&#10;Description automatically generated">
            <a:extLst>
              <a:ext uri="{FF2B5EF4-FFF2-40B4-BE49-F238E27FC236}">
                <a16:creationId xmlns:a16="http://schemas.microsoft.com/office/drawing/2014/main" id="{2C3399C0-FB42-FC1B-5177-A11B7CDEFF7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Title 1">
            <a:extLst>
              <a:ext uri="{FF2B5EF4-FFF2-40B4-BE49-F238E27FC236}">
                <a16:creationId xmlns:a16="http://schemas.microsoft.com/office/drawing/2014/main" id="{7B051B0A-5343-03C1-55A2-C8A62B3A2B59}"/>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F916F6E-E2F1-C9ED-4BD0-C32697CFA1EC}"/>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Tree>
    <p:extLst>
      <p:ext uri="{BB962C8B-B14F-4D97-AF65-F5344CB8AC3E}">
        <p14:creationId xmlns:p14="http://schemas.microsoft.com/office/powerpoint/2010/main" val="91129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rgbClr val="F2EFDE"/>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1"/>
            <a:ext cx="5583287"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81F328DD-1786-5D21-21DF-A962D5E440C1}"/>
              </a:ext>
            </a:extLst>
          </p:cNvPr>
          <p:cNvSpPr>
            <a:spLocks noGrp="1"/>
          </p:cNvSpPr>
          <p:nvPr>
            <p:ph idx="14"/>
          </p:nvPr>
        </p:nvSpPr>
        <p:spPr>
          <a:xfrm>
            <a:off x="6257876" y="1524001"/>
            <a:ext cx="5530899" cy="4952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1901A689-C7EE-45B0-B781-69A9CC71CDF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A24C4011-B59C-2F73-DCE5-3003A0DF7651}"/>
              </a:ext>
            </a:extLst>
          </p:cNvPr>
          <p:cNvSpPr>
            <a:spLocks noGrp="1"/>
          </p:cNvSpPr>
          <p:nvPr>
            <p:ph type="sldNum" sz="quarter" idx="15"/>
          </p:nvPr>
        </p:nvSpPr>
        <p:spPr/>
        <p:txBody>
          <a:bodyPr/>
          <a:lstStyle/>
          <a:p>
            <a:fld id="{3AEB317C-CD42-EA44-9D08-DFA7660C5E76}" type="slidenum">
              <a:rPr lang="en-US" smtClean="0"/>
              <a:pPr/>
              <a:t>‹#›</a:t>
            </a:fld>
            <a:endParaRPr lang="en-US"/>
          </a:p>
        </p:txBody>
      </p:sp>
      <p:sp>
        <p:nvSpPr>
          <p:cNvPr id="4" name="Title 3">
            <a:extLst>
              <a:ext uri="{FF2B5EF4-FFF2-40B4-BE49-F238E27FC236}">
                <a16:creationId xmlns:a16="http://schemas.microsoft.com/office/drawing/2014/main" id="{D031FD76-BC75-3C49-0672-E0D8B4E31FB3}"/>
              </a:ext>
            </a:extLst>
          </p:cNvPr>
          <p:cNvSpPr>
            <a:spLocks noGrp="1"/>
          </p:cNvSpPr>
          <p:nvPr>
            <p:ph type="title"/>
          </p:nvPr>
        </p:nvSpPr>
        <p:spPr>
          <a:xfrm>
            <a:off x="342900" y="826615"/>
            <a:ext cx="11445875" cy="605988"/>
          </a:xfrm>
        </p:spPr>
        <p:txBody>
          <a:bodyPr/>
          <a:lstStyle/>
          <a:p>
            <a:r>
              <a:rPr lang="en-US"/>
              <a:t>Click to edit Master title style</a:t>
            </a:r>
          </a:p>
        </p:txBody>
      </p:sp>
    </p:spTree>
    <p:extLst>
      <p:ext uri="{BB962C8B-B14F-4D97-AF65-F5344CB8AC3E}">
        <p14:creationId xmlns:p14="http://schemas.microsoft.com/office/powerpoint/2010/main" val="2304498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7E5DAC7D-45E6-0277-1713-BC3BAEE3AEAA}"/>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2" name="Slide Number Placeholder 2">
            <a:extLst>
              <a:ext uri="{FF2B5EF4-FFF2-40B4-BE49-F238E27FC236}">
                <a16:creationId xmlns:a16="http://schemas.microsoft.com/office/drawing/2014/main" id="{AB7C5CB9-9AB3-3295-5483-43C96962DFB6}"/>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3" name="Footer Placeholder 12">
            <a:extLst>
              <a:ext uri="{FF2B5EF4-FFF2-40B4-BE49-F238E27FC236}">
                <a16:creationId xmlns:a16="http://schemas.microsoft.com/office/drawing/2014/main" id="{842795FE-A04B-5BE2-C454-0AB7D5EC6DB2}"/>
              </a:ext>
            </a:extLst>
          </p:cNvPr>
          <p:cNvSpPr>
            <a:spLocks noGrp="1"/>
          </p:cNvSpPr>
          <p:nvPr>
            <p:ph type="ftr" sz="quarter" idx="19"/>
          </p:nvPr>
        </p:nvSpPr>
        <p:spPr/>
        <p:txBody>
          <a:bodyPr/>
          <a:lstStyle/>
          <a:p>
            <a:endParaRPr lang="en-US"/>
          </a:p>
        </p:txBody>
      </p:sp>
      <p:sp>
        <p:nvSpPr>
          <p:cNvPr id="6" name="Text Placeholder 3">
            <a:extLst>
              <a:ext uri="{FF2B5EF4-FFF2-40B4-BE49-F238E27FC236}">
                <a16:creationId xmlns:a16="http://schemas.microsoft.com/office/drawing/2014/main" id="{196CC4F7-6132-58E5-1F05-E98461AFF946}"/>
              </a:ext>
            </a:extLst>
          </p:cNvPr>
          <p:cNvSpPr>
            <a:spLocks noGrp="1"/>
          </p:cNvSpPr>
          <p:nvPr>
            <p:ph type="body" sz="quarter" idx="14"/>
          </p:nvPr>
        </p:nvSpPr>
        <p:spPr>
          <a:xfrm>
            <a:off x="368135" y="826615"/>
            <a:ext cx="11441171" cy="5663862"/>
          </a:xfrm>
        </p:spPr>
        <p:txBody>
          <a:bodyPr/>
          <a:lstStyle>
            <a:lvl1pPr>
              <a:lnSpc>
                <a:spcPct val="100000"/>
              </a:lnSpc>
              <a:defRPr sz="4000" b="0" i="0">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35438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Statement with Content">
    <p:bg>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D51F51E1-D5C7-209F-E48A-47F6D25627B8}"/>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1" name="Slide Number Placeholder 2">
            <a:extLst>
              <a:ext uri="{FF2B5EF4-FFF2-40B4-BE49-F238E27FC236}">
                <a16:creationId xmlns:a16="http://schemas.microsoft.com/office/drawing/2014/main" id="{14220A8B-FD7D-FEA8-30A3-923649F457D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2" name="Footer Placeholder 11">
            <a:extLst>
              <a:ext uri="{FF2B5EF4-FFF2-40B4-BE49-F238E27FC236}">
                <a16:creationId xmlns:a16="http://schemas.microsoft.com/office/drawing/2014/main" id="{0AA74C78-DDD8-64A0-6F44-CA4670E69203}"/>
              </a:ext>
            </a:extLst>
          </p:cNvPr>
          <p:cNvSpPr>
            <a:spLocks noGrp="1"/>
          </p:cNvSpPr>
          <p:nvPr>
            <p:ph type="ftr" sz="quarter" idx="19"/>
          </p:nvPr>
        </p:nvSpPr>
        <p:spPr/>
        <p:txBody>
          <a:bodyPr/>
          <a:lstStyle/>
          <a:p>
            <a:endParaRPr lang="en-US"/>
          </a:p>
        </p:txBody>
      </p:sp>
      <p:sp>
        <p:nvSpPr>
          <p:cNvPr id="2" name="Title Placeholder 1">
            <a:extLst>
              <a:ext uri="{FF2B5EF4-FFF2-40B4-BE49-F238E27FC236}">
                <a16:creationId xmlns:a16="http://schemas.microsoft.com/office/drawing/2014/main" id="{E0E5EDAE-E5E0-5E8E-F92E-2EC6CAEE3BC8}"/>
              </a:ext>
            </a:extLst>
          </p:cNvPr>
          <p:cNvSpPr>
            <a:spLocks noGrp="1"/>
          </p:cNvSpPr>
          <p:nvPr>
            <p:ph type="title"/>
          </p:nvPr>
        </p:nvSpPr>
        <p:spPr>
          <a:xfrm>
            <a:off x="353060" y="826615"/>
            <a:ext cx="5589815" cy="605988"/>
          </a:xfrm>
          <a:prstGeom prst="rect">
            <a:avLst/>
          </a:prstGeom>
        </p:spPr>
        <p:txBody>
          <a:bodyPr vert="horz" lIns="0" tIns="0" rIns="0" bIns="0" rtlCol="0" anchor="ctr">
            <a:noAutofit/>
          </a:bodyPr>
          <a:lstStyle/>
          <a:p>
            <a:r>
              <a:rPr lang="en-US"/>
              <a:t>Click to edit Master title style</a:t>
            </a:r>
          </a:p>
        </p:txBody>
      </p:sp>
      <p:sp>
        <p:nvSpPr>
          <p:cNvPr id="3" name="Content Placeholder 4">
            <a:extLst>
              <a:ext uri="{FF2B5EF4-FFF2-40B4-BE49-F238E27FC236}">
                <a16:creationId xmlns:a16="http://schemas.microsoft.com/office/drawing/2014/main" id="{EBC33D87-92AA-9B67-D2AF-8FD576C74092}"/>
              </a:ext>
            </a:extLst>
          </p:cNvPr>
          <p:cNvSpPr>
            <a:spLocks noGrp="1"/>
          </p:cNvSpPr>
          <p:nvPr>
            <p:ph sz="quarter" idx="10"/>
          </p:nvPr>
        </p:nvSpPr>
        <p:spPr>
          <a:xfrm>
            <a:off x="6249127" y="1524000"/>
            <a:ext cx="553964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33436A8-D9FA-702F-F4D1-D35D6CB969C8}"/>
              </a:ext>
            </a:extLst>
          </p:cNvPr>
          <p:cNvSpPr>
            <a:spLocks noGrp="1"/>
          </p:cNvSpPr>
          <p:nvPr>
            <p:ph type="body" sz="quarter" idx="20"/>
          </p:nvPr>
        </p:nvSpPr>
        <p:spPr>
          <a:xfrm>
            <a:off x="353061" y="1524000"/>
            <a:ext cx="5605916" cy="4953000"/>
          </a:xfrm>
        </p:spPr>
        <p:txBody>
          <a:bodyPr/>
          <a:lstStyle>
            <a:lvl1pPr>
              <a:lnSpc>
                <a:spcPct val="100000"/>
              </a:lnSpc>
              <a:defRPr sz="4000" b="0" i="0">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1534084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11461296"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6263276" y="1520790"/>
            <a:ext cx="5522324"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45395" y="4167738"/>
            <a:ext cx="5583331"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6243639" y="4167738"/>
            <a:ext cx="5541962"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6" name="Content Placeholder 2">
            <a:extLst>
              <a:ext uri="{FF2B5EF4-FFF2-40B4-BE49-F238E27FC236}">
                <a16:creationId xmlns:a16="http://schemas.microsoft.com/office/drawing/2014/main" id="{0340D426-1A9D-B258-33DD-81DA66173E21}"/>
              </a:ext>
            </a:extLst>
          </p:cNvPr>
          <p:cNvSpPr>
            <a:spLocks noGrp="1"/>
          </p:cNvSpPr>
          <p:nvPr>
            <p:ph sz="quarter" idx="24"/>
          </p:nvPr>
        </p:nvSpPr>
        <p:spPr>
          <a:xfrm>
            <a:off x="345395" y="1520791"/>
            <a:ext cx="5583331" cy="2308436"/>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Slide Number Placeholder 2">
            <a:extLst>
              <a:ext uri="{FF2B5EF4-FFF2-40B4-BE49-F238E27FC236}">
                <a16:creationId xmlns:a16="http://schemas.microsoft.com/office/drawing/2014/main" id="{7334770F-8C0E-4EE3-8E18-55F392A386B6}"/>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8" name="Slide Number Placeholder 2">
            <a:extLst>
              <a:ext uri="{FF2B5EF4-FFF2-40B4-BE49-F238E27FC236}">
                <a16:creationId xmlns:a16="http://schemas.microsoft.com/office/drawing/2014/main" id="{2948BCE0-557D-BE00-8E36-5768D0C5FD1E}"/>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0" name="Footer Placeholder 9">
            <a:extLst>
              <a:ext uri="{FF2B5EF4-FFF2-40B4-BE49-F238E27FC236}">
                <a16:creationId xmlns:a16="http://schemas.microsoft.com/office/drawing/2014/main" id="{74B0498C-28D1-2F61-F63C-4914B451E355}"/>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753747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09" y="826615"/>
            <a:ext cx="11440765"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86" y="1524000"/>
            <a:ext cx="267530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8BD4FA70-44EC-4C8A-D152-6EA864CF491C}"/>
              </a:ext>
            </a:extLst>
          </p:cNvPr>
          <p:cNvSpPr>
            <a:spLocks noGrp="1"/>
          </p:cNvSpPr>
          <p:nvPr>
            <p:ph sz="quarter" idx="24"/>
          </p:nvPr>
        </p:nvSpPr>
        <p:spPr>
          <a:xfrm>
            <a:off x="3311524" y="1530417"/>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02AC266B-AA9A-28A4-6086-244D3676AC03}"/>
              </a:ext>
            </a:extLst>
          </p:cNvPr>
          <p:cNvSpPr>
            <a:spLocks noGrp="1"/>
          </p:cNvSpPr>
          <p:nvPr>
            <p:ph sz="quarter" idx="26"/>
          </p:nvPr>
        </p:nvSpPr>
        <p:spPr>
          <a:xfrm>
            <a:off x="3311524" y="4167739"/>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1" name="Content Placeholder 2">
            <a:extLst>
              <a:ext uri="{FF2B5EF4-FFF2-40B4-BE49-F238E27FC236}">
                <a16:creationId xmlns:a16="http://schemas.microsoft.com/office/drawing/2014/main" id="{CD4E7046-174A-6901-08CD-3B4F05175D39}"/>
              </a:ext>
            </a:extLst>
          </p:cNvPr>
          <p:cNvSpPr>
            <a:spLocks noGrp="1"/>
          </p:cNvSpPr>
          <p:nvPr>
            <p:ph sz="quarter" idx="27"/>
          </p:nvPr>
        </p:nvSpPr>
        <p:spPr>
          <a:xfrm>
            <a:off x="7700644" y="4167739"/>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5" name="Content Placeholder 2">
            <a:extLst>
              <a:ext uri="{FF2B5EF4-FFF2-40B4-BE49-F238E27FC236}">
                <a16:creationId xmlns:a16="http://schemas.microsoft.com/office/drawing/2014/main" id="{1D30081D-93B9-8DB4-6FB8-989024BAD704}"/>
              </a:ext>
            </a:extLst>
          </p:cNvPr>
          <p:cNvSpPr>
            <a:spLocks noGrp="1"/>
          </p:cNvSpPr>
          <p:nvPr>
            <p:ph sz="quarter" idx="28"/>
          </p:nvPr>
        </p:nvSpPr>
        <p:spPr>
          <a:xfrm>
            <a:off x="7702550" y="1530416"/>
            <a:ext cx="4086225" cy="231006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Slide Number Placeholder 2">
            <a:extLst>
              <a:ext uri="{FF2B5EF4-FFF2-40B4-BE49-F238E27FC236}">
                <a16:creationId xmlns:a16="http://schemas.microsoft.com/office/drawing/2014/main" id="{901DDC32-20B7-D266-988E-36CBA9AFF37A}"/>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2" name="Slide Number Placeholder 2">
            <a:extLst>
              <a:ext uri="{FF2B5EF4-FFF2-40B4-BE49-F238E27FC236}">
                <a16:creationId xmlns:a16="http://schemas.microsoft.com/office/drawing/2014/main" id="{F0F6A724-C1AF-5121-F999-65DB35A5F4FE}"/>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3" name="Footer Placeholder 12">
            <a:extLst>
              <a:ext uri="{FF2B5EF4-FFF2-40B4-BE49-F238E27FC236}">
                <a16:creationId xmlns:a16="http://schemas.microsoft.com/office/drawing/2014/main" id="{1CA7E716-0625-1A2C-8013-21DCF87A9965}"/>
              </a:ext>
            </a:extLst>
          </p:cNvPr>
          <p:cNvSpPr>
            <a:spLocks noGrp="1"/>
          </p:cNvSpPr>
          <p:nvPr>
            <p:ph type="ftr" sz="quarter" idx="29"/>
          </p:nvPr>
        </p:nvSpPr>
        <p:spPr/>
        <p:txBody>
          <a:bodyPr/>
          <a:lstStyle/>
          <a:p>
            <a:endParaRPr lang="en-US"/>
          </a:p>
        </p:txBody>
      </p:sp>
    </p:spTree>
    <p:extLst>
      <p:ext uri="{BB962C8B-B14F-4D97-AF65-F5344CB8AC3E}">
        <p14:creationId xmlns:p14="http://schemas.microsoft.com/office/powerpoint/2010/main" val="3248678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7148"/>
            <a:ext cx="11404336"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EA5B1539-F10C-5F04-5826-6B5AE1A9DD4F}"/>
              </a:ext>
            </a:extLst>
          </p:cNvPr>
          <p:cNvSpPr>
            <a:spLocks noGrp="1"/>
          </p:cNvSpPr>
          <p:nvPr>
            <p:ph sz="quarter" idx="18"/>
          </p:nvPr>
        </p:nvSpPr>
        <p:spPr>
          <a:xfrm>
            <a:off x="342986" y="1524000"/>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5D4981C8-27AC-75E1-6876-B51C97176373}"/>
              </a:ext>
            </a:extLst>
          </p:cNvPr>
          <p:cNvSpPr>
            <a:spLocks noGrp="1"/>
          </p:cNvSpPr>
          <p:nvPr>
            <p:ph sz="quarter" idx="28"/>
          </p:nvPr>
        </p:nvSpPr>
        <p:spPr>
          <a:xfrm>
            <a:off x="351299" y="4137467"/>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Content Placeholder 2">
            <a:extLst>
              <a:ext uri="{FF2B5EF4-FFF2-40B4-BE49-F238E27FC236}">
                <a16:creationId xmlns:a16="http://schemas.microsoft.com/office/drawing/2014/main" id="{E3B24C3F-E6CB-263D-2551-228A79FCF711}"/>
              </a:ext>
            </a:extLst>
          </p:cNvPr>
          <p:cNvSpPr>
            <a:spLocks noGrp="1"/>
          </p:cNvSpPr>
          <p:nvPr>
            <p:ph sz="quarter" idx="29"/>
          </p:nvPr>
        </p:nvSpPr>
        <p:spPr>
          <a:xfrm>
            <a:off x="4300638" y="4137466"/>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Content Placeholder 2">
            <a:extLst>
              <a:ext uri="{FF2B5EF4-FFF2-40B4-BE49-F238E27FC236}">
                <a16:creationId xmlns:a16="http://schemas.microsoft.com/office/drawing/2014/main" id="{F6F29737-5083-FEA7-9DC0-9FE1A37810E3}"/>
              </a:ext>
            </a:extLst>
          </p:cNvPr>
          <p:cNvSpPr>
            <a:spLocks noGrp="1"/>
          </p:cNvSpPr>
          <p:nvPr>
            <p:ph sz="quarter" idx="30"/>
          </p:nvPr>
        </p:nvSpPr>
        <p:spPr>
          <a:xfrm>
            <a:off x="4284030" y="1532922"/>
            <a:ext cx="3601609" cy="233061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Content Placeholder 2">
            <a:extLst>
              <a:ext uri="{FF2B5EF4-FFF2-40B4-BE49-F238E27FC236}">
                <a16:creationId xmlns:a16="http://schemas.microsoft.com/office/drawing/2014/main" id="{6A43F140-9198-9CCE-06E2-9E841D8FF630}"/>
              </a:ext>
            </a:extLst>
          </p:cNvPr>
          <p:cNvSpPr>
            <a:spLocks noGrp="1"/>
          </p:cNvSpPr>
          <p:nvPr>
            <p:ph sz="quarter" idx="31"/>
          </p:nvPr>
        </p:nvSpPr>
        <p:spPr>
          <a:xfrm>
            <a:off x="8183990" y="1532922"/>
            <a:ext cx="3604785" cy="233061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491BBC78-B9B0-E307-2C1F-F521F0592047}"/>
              </a:ext>
            </a:extLst>
          </p:cNvPr>
          <p:cNvSpPr>
            <a:spLocks noGrp="1"/>
          </p:cNvSpPr>
          <p:nvPr>
            <p:ph sz="quarter" idx="32"/>
          </p:nvPr>
        </p:nvSpPr>
        <p:spPr>
          <a:xfrm>
            <a:off x="8180814" y="4127651"/>
            <a:ext cx="3604785" cy="233953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5" name="Slide Number Placeholder 2">
            <a:extLst>
              <a:ext uri="{FF2B5EF4-FFF2-40B4-BE49-F238E27FC236}">
                <a16:creationId xmlns:a16="http://schemas.microsoft.com/office/drawing/2014/main" id="{1CBCF90F-6174-21B0-7405-5E929AB92E50}"/>
              </a:ext>
            </a:extLst>
          </p:cNvPr>
          <p:cNvSpPr>
            <a:spLocks noGrp="1"/>
          </p:cNvSpPr>
          <p:nvPr>
            <p:ph type="sldNum" sz="quarter" idx="33"/>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6" name="Slide Number Placeholder 2">
            <a:extLst>
              <a:ext uri="{FF2B5EF4-FFF2-40B4-BE49-F238E27FC236}">
                <a16:creationId xmlns:a16="http://schemas.microsoft.com/office/drawing/2014/main" id="{74469D69-55AA-DE15-86F4-D81EB0E98101}"/>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7" name="Footer Placeholder 16">
            <a:extLst>
              <a:ext uri="{FF2B5EF4-FFF2-40B4-BE49-F238E27FC236}">
                <a16:creationId xmlns:a16="http://schemas.microsoft.com/office/drawing/2014/main" id="{38D3841E-01E6-7FE4-3012-BFEA2C8CD7A8}"/>
              </a:ext>
            </a:extLst>
          </p:cNvPr>
          <p:cNvSpPr>
            <a:spLocks noGrp="1"/>
          </p:cNvSpPr>
          <p:nvPr>
            <p:ph type="ftr" sz="quarter" idx="34"/>
          </p:nvPr>
        </p:nvSpPr>
        <p:spPr/>
        <p:txBody>
          <a:bodyPr/>
          <a:lstStyle/>
          <a:p>
            <a:endParaRPr lang="en-US"/>
          </a:p>
        </p:txBody>
      </p:sp>
    </p:spTree>
    <p:extLst>
      <p:ext uri="{BB962C8B-B14F-4D97-AF65-F5344CB8AC3E}">
        <p14:creationId xmlns:p14="http://schemas.microsoft.com/office/powerpoint/2010/main" val="2231352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Right">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E62E1193-23C9-E471-4E68-420971EF687F}"/>
              </a:ext>
            </a:extLst>
          </p:cNvPr>
          <p:cNvSpPr>
            <a:spLocks noGrp="1"/>
          </p:cNvSpPr>
          <p:nvPr>
            <p:ph type="title"/>
          </p:nvPr>
        </p:nvSpPr>
        <p:spPr>
          <a:xfrm>
            <a:off x="342900" y="826615"/>
            <a:ext cx="5588000"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D1A32512-EAB8-EDDC-A763-4A04B195B13C}"/>
              </a:ext>
            </a:extLst>
          </p:cNvPr>
          <p:cNvSpPr>
            <a:spLocks noGrp="1"/>
          </p:cNvSpPr>
          <p:nvPr>
            <p:ph sz="quarter" idx="16"/>
          </p:nvPr>
        </p:nvSpPr>
        <p:spPr>
          <a:xfrm>
            <a:off x="9169400" y="1523999"/>
            <a:ext cx="2619268" cy="496647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71E0-AFEE-E774-9CF2-8E6AAF4A66BF}"/>
              </a:ext>
            </a:extLst>
          </p:cNvPr>
          <p:cNvSpPr>
            <a:spLocks noGrp="1"/>
          </p:cNvSpPr>
          <p:nvPr>
            <p:ph sz="quarter" idx="17"/>
          </p:nvPr>
        </p:nvSpPr>
        <p:spPr>
          <a:xfrm>
            <a:off x="342900" y="1524000"/>
            <a:ext cx="851535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2">
            <a:extLst>
              <a:ext uri="{FF2B5EF4-FFF2-40B4-BE49-F238E27FC236}">
                <a16:creationId xmlns:a16="http://schemas.microsoft.com/office/drawing/2014/main" id="{4CD32BC5-8ADA-9891-5793-3D29A46D83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5" name="Slide Number Placeholder 2">
            <a:extLst>
              <a:ext uri="{FF2B5EF4-FFF2-40B4-BE49-F238E27FC236}">
                <a16:creationId xmlns:a16="http://schemas.microsoft.com/office/drawing/2014/main" id="{A7C607EE-F0F4-E2B3-50C2-FB532FE6DB0D}"/>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6" name="Footer Placeholder 5">
            <a:extLst>
              <a:ext uri="{FF2B5EF4-FFF2-40B4-BE49-F238E27FC236}">
                <a16:creationId xmlns:a16="http://schemas.microsoft.com/office/drawing/2014/main" id="{C06855DD-095B-16F7-5B26-BD98393B264B}"/>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769108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aption Left">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E62E1193-23C9-E471-4E68-420971EF687F}"/>
              </a:ext>
            </a:extLst>
          </p:cNvPr>
          <p:cNvSpPr>
            <a:spLocks noGrp="1"/>
          </p:cNvSpPr>
          <p:nvPr>
            <p:ph type="title"/>
          </p:nvPr>
        </p:nvSpPr>
        <p:spPr>
          <a:xfrm>
            <a:off x="342900" y="826615"/>
            <a:ext cx="5588000"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D1A32512-EAB8-EDDC-A763-4A04B195B13C}"/>
              </a:ext>
            </a:extLst>
          </p:cNvPr>
          <p:cNvSpPr>
            <a:spLocks noGrp="1"/>
          </p:cNvSpPr>
          <p:nvPr>
            <p:ph sz="quarter" idx="16"/>
          </p:nvPr>
        </p:nvSpPr>
        <p:spPr>
          <a:xfrm>
            <a:off x="3311525" y="1523999"/>
            <a:ext cx="8477143" cy="496647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71E0-AFEE-E774-9CF2-8E6AAF4A66BF}"/>
              </a:ext>
            </a:extLst>
          </p:cNvPr>
          <p:cNvSpPr>
            <a:spLocks noGrp="1"/>
          </p:cNvSpPr>
          <p:nvPr>
            <p:ph sz="quarter" idx="17"/>
          </p:nvPr>
        </p:nvSpPr>
        <p:spPr>
          <a:xfrm>
            <a:off x="342900" y="1524000"/>
            <a:ext cx="2667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2">
            <a:extLst>
              <a:ext uri="{FF2B5EF4-FFF2-40B4-BE49-F238E27FC236}">
                <a16:creationId xmlns:a16="http://schemas.microsoft.com/office/drawing/2014/main" id="{55276769-F15A-E049-9F80-58EDA5B03642}"/>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5" name="Slide Number Placeholder 2">
            <a:extLst>
              <a:ext uri="{FF2B5EF4-FFF2-40B4-BE49-F238E27FC236}">
                <a16:creationId xmlns:a16="http://schemas.microsoft.com/office/drawing/2014/main" id="{EA70DA15-0480-9F4F-95B1-6DF8EE5FCA49}"/>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6" name="Footer Placeholder 5">
            <a:extLst>
              <a:ext uri="{FF2B5EF4-FFF2-40B4-BE49-F238E27FC236}">
                <a16:creationId xmlns:a16="http://schemas.microsoft.com/office/drawing/2014/main" id="{DB586D92-A927-4260-EEE1-4BF6954175EC}"/>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71998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3-column images">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00" y="1524000"/>
            <a:ext cx="2667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90F5B867-2FFE-A5CF-CC0B-4371FD2FB95A}"/>
              </a:ext>
            </a:extLst>
          </p:cNvPr>
          <p:cNvSpPr>
            <a:spLocks noGrp="1"/>
          </p:cNvSpPr>
          <p:nvPr>
            <p:ph sz="quarter" idx="18"/>
          </p:nvPr>
        </p:nvSpPr>
        <p:spPr>
          <a:xfrm>
            <a:off x="3321025" y="834310"/>
            <a:ext cx="4083049" cy="564269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FC5F91FC-2FDF-FAA9-77DF-08CC724D60FD}"/>
              </a:ext>
            </a:extLst>
          </p:cNvPr>
          <p:cNvSpPr>
            <a:spLocks noGrp="1"/>
          </p:cNvSpPr>
          <p:nvPr>
            <p:ph sz="quarter" idx="19"/>
          </p:nvPr>
        </p:nvSpPr>
        <p:spPr>
          <a:xfrm>
            <a:off x="7713436" y="836203"/>
            <a:ext cx="4083049" cy="564269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2">
            <a:extLst>
              <a:ext uri="{FF2B5EF4-FFF2-40B4-BE49-F238E27FC236}">
                <a16:creationId xmlns:a16="http://schemas.microsoft.com/office/drawing/2014/main" id="{C8A27228-DEA1-E57F-7B70-E17A8FC7DB3B}"/>
              </a:ext>
            </a:extLst>
          </p:cNvPr>
          <p:cNvSpPr>
            <a:spLocks noGrp="1"/>
          </p:cNvSpPr>
          <p:nvPr>
            <p:ph type="sldNum" sz="quarter" idx="20"/>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4" name="Slide Number Placeholder 2">
            <a:extLst>
              <a:ext uri="{FF2B5EF4-FFF2-40B4-BE49-F238E27FC236}">
                <a16:creationId xmlns:a16="http://schemas.microsoft.com/office/drawing/2014/main" id="{6A8A8EAB-18A4-0705-1AAB-0A6EEF66310F}"/>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AFA262A4-A85F-3A05-B3FB-BDF6E1D61D50}"/>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746586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3-column images">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2670279"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86" y="1524000"/>
            <a:ext cx="267530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55E87B7-C1F4-7C23-0B41-8BDCA384A85E}"/>
              </a:ext>
            </a:extLst>
          </p:cNvPr>
          <p:cNvSpPr>
            <a:spLocks noGrp="1"/>
          </p:cNvSpPr>
          <p:nvPr>
            <p:ph sz="quarter" idx="20"/>
          </p:nvPr>
        </p:nvSpPr>
        <p:spPr>
          <a:xfrm>
            <a:off x="3328988" y="826614"/>
            <a:ext cx="4068762" cy="270562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7716838" y="826616"/>
            <a:ext cx="4068762" cy="27056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328988" y="3822054"/>
            <a:ext cx="4065362"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7720239" y="3822054"/>
            <a:ext cx="4065361"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Slide Number Placeholder 2">
            <a:extLst>
              <a:ext uri="{FF2B5EF4-FFF2-40B4-BE49-F238E27FC236}">
                <a16:creationId xmlns:a16="http://schemas.microsoft.com/office/drawing/2014/main" id="{ACF3C75D-746E-9648-44EF-D969CF3267A2}"/>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6" name="Slide Number Placeholder 2">
            <a:extLst>
              <a:ext uri="{FF2B5EF4-FFF2-40B4-BE49-F238E27FC236}">
                <a16:creationId xmlns:a16="http://schemas.microsoft.com/office/drawing/2014/main" id="{E69532F6-D487-E493-7E09-CEA4C2C93C90}"/>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BD618C3E-30D2-4573-13EC-A5DC40579FD4}"/>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156523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4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2670279" cy="605988"/>
          </a:xfrm>
          <a:prstGeom prst="rect">
            <a:avLst/>
          </a:prstGeom>
        </p:spPr>
        <p:txBody>
          <a:bodyPr vert="horz" lIns="0" tIns="0" rIns="0" bIns="0" rtlCol="0" anchor="ctr">
            <a:noAutofit/>
          </a:bodyPr>
          <a:lstStyle/>
          <a:p>
            <a:r>
              <a:rPr lang="en-US"/>
              <a:t>Click to edit Master title style</a:t>
            </a:r>
          </a:p>
        </p:txBody>
      </p:sp>
      <p:sp>
        <p:nvSpPr>
          <p:cNvPr id="3" name="Content Placeholder 2">
            <a:extLst>
              <a:ext uri="{FF2B5EF4-FFF2-40B4-BE49-F238E27FC236}">
                <a16:creationId xmlns:a16="http://schemas.microsoft.com/office/drawing/2014/main" id="{455E87B7-C1F4-7C23-0B41-8BDCA384A85E}"/>
              </a:ext>
            </a:extLst>
          </p:cNvPr>
          <p:cNvSpPr>
            <a:spLocks noGrp="1"/>
          </p:cNvSpPr>
          <p:nvPr>
            <p:ph sz="quarter" idx="20"/>
          </p:nvPr>
        </p:nvSpPr>
        <p:spPr>
          <a:xfrm>
            <a:off x="3328988" y="826614"/>
            <a:ext cx="4068762" cy="270562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7716838" y="826616"/>
            <a:ext cx="4068762" cy="27056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328988" y="3822054"/>
            <a:ext cx="4065362"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7720239" y="3822054"/>
            <a:ext cx="4065361"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Slide Number Placeholder 2">
            <a:extLst>
              <a:ext uri="{FF2B5EF4-FFF2-40B4-BE49-F238E27FC236}">
                <a16:creationId xmlns:a16="http://schemas.microsoft.com/office/drawing/2014/main" id="{012302C1-5B64-C3E4-48EC-C0DDC1382DC4}"/>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6" name="Slide Number Placeholder 2">
            <a:extLst>
              <a:ext uri="{FF2B5EF4-FFF2-40B4-BE49-F238E27FC236}">
                <a16:creationId xmlns:a16="http://schemas.microsoft.com/office/drawing/2014/main" id="{78D3DC34-7C34-636C-4AC6-D50E6EC10B5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7" name="Footer Placeholder 6">
            <a:extLst>
              <a:ext uri="{FF2B5EF4-FFF2-40B4-BE49-F238E27FC236}">
                <a16:creationId xmlns:a16="http://schemas.microsoft.com/office/drawing/2014/main" id="{F3E1A82F-64C4-DAFB-95FD-57391554EF68}"/>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71078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Break">
    <p:bg bwMode="blackWhite">
      <p:bgPr>
        <a:solidFill>
          <a:srgbClr val="F2EFDE"/>
        </a:solidFill>
        <a:effectLst/>
      </p:bgPr>
    </p:bg>
    <p:spTree>
      <p:nvGrpSpPr>
        <p:cNvPr id="1" name=""/>
        <p:cNvGrpSpPr/>
        <p:nvPr/>
      </p:nvGrpSpPr>
      <p:grpSpPr>
        <a:xfrm>
          <a:off x="0" y="0"/>
          <a:ext cx="0" cy="0"/>
          <a:chOff x="0" y="0"/>
          <a:chExt cx="0" cy="0"/>
        </a:xfrm>
      </p:grpSpPr>
      <p:pic>
        <p:nvPicPr>
          <p:cNvPr id="14" name="Picture 13" descr="A close-up of a wooden table&#10;&#10;Description automatically generated">
            <a:extLst>
              <a:ext uri="{FF2B5EF4-FFF2-40B4-BE49-F238E27FC236}">
                <a16:creationId xmlns:a16="http://schemas.microsoft.com/office/drawing/2014/main" id="{4AAE8370-2485-160F-61D5-86CEDB14C2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79013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images caption lef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00" y="1524000"/>
            <a:ext cx="26543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A3DCD354-0BDB-4D5D-52D1-4DECA43267AF}"/>
              </a:ext>
            </a:extLst>
          </p:cNvPr>
          <p:cNvSpPr>
            <a:spLocks noGrp="1"/>
          </p:cNvSpPr>
          <p:nvPr>
            <p:ph sz="quarter" idx="18"/>
          </p:nvPr>
        </p:nvSpPr>
        <p:spPr>
          <a:xfrm>
            <a:off x="3321025" y="826615"/>
            <a:ext cx="5546620" cy="565038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C97420C0-3883-E39B-4DB0-3E87E9D05D7A}"/>
              </a:ext>
            </a:extLst>
          </p:cNvPr>
          <p:cNvSpPr>
            <a:spLocks noGrp="1"/>
          </p:cNvSpPr>
          <p:nvPr>
            <p:ph sz="quarter" idx="20"/>
          </p:nvPr>
        </p:nvSpPr>
        <p:spPr>
          <a:xfrm>
            <a:off x="9176840" y="826615"/>
            <a:ext cx="2611936" cy="26302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54573FF9-033C-F3E0-3571-480D8E257EB3}"/>
              </a:ext>
            </a:extLst>
          </p:cNvPr>
          <p:cNvSpPr>
            <a:spLocks noGrp="1"/>
          </p:cNvSpPr>
          <p:nvPr>
            <p:ph sz="quarter" idx="21"/>
          </p:nvPr>
        </p:nvSpPr>
        <p:spPr>
          <a:xfrm>
            <a:off x="9176840" y="3754376"/>
            <a:ext cx="2622447" cy="271895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Slide Number Placeholder 2">
            <a:extLst>
              <a:ext uri="{FF2B5EF4-FFF2-40B4-BE49-F238E27FC236}">
                <a16:creationId xmlns:a16="http://schemas.microsoft.com/office/drawing/2014/main" id="{12EE7D48-49BD-6D40-691D-BDD589597FAA}"/>
              </a:ext>
            </a:extLst>
          </p:cNvPr>
          <p:cNvSpPr>
            <a:spLocks noGrp="1"/>
          </p:cNvSpPr>
          <p:nvPr>
            <p:ph type="sldNum" sz="quarter" idx="22"/>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8" name="Slide Number Placeholder 2">
            <a:extLst>
              <a:ext uri="{FF2B5EF4-FFF2-40B4-BE49-F238E27FC236}">
                <a16:creationId xmlns:a16="http://schemas.microsoft.com/office/drawing/2014/main" id="{668364C8-B17C-C6B1-0328-6B6EE9CA813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1" name="Footer Placeholder 10">
            <a:extLst>
              <a:ext uri="{FF2B5EF4-FFF2-40B4-BE49-F238E27FC236}">
                <a16:creationId xmlns:a16="http://schemas.microsoft.com/office/drawing/2014/main" id="{2185E5EF-F53C-A4DE-C5AD-C96E845A5C58}"/>
              </a:ext>
            </a:extLst>
          </p:cNvPr>
          <p:cNvSpPr>
            <a:spLocks noGrp="1"/>
          </p:cNvSpPr>
          <p:nvPr>
            <p:ph type="ftr" sz="quarter" idx="23"/>
          </p:nvPr>
        </p:nvSpPr>
        <p:spPr>
          <a:xfrm>
            <a:off x="3311525" y="395414"/>
            <a:ext cx="5556120" cy="159011"/>
          </a:xfrm>
        </p:spPr>
        <p:txBody>
          <a:bodyPr/>
          <a:lstStyle/>
          <a:p>
            <a:endParaRPr lang="en-US"/>
          </a:p>
        </p:txBody>
      </p:sp>
    </p:spTree>
    <p:extLst>
      <p:ext uri="{BB962C8B-B14F-4D97-AF65-F5344CB8AC3E}">
        <p14:creationId xmlns:p14="http://schemas.microsoft.com/office/powerpoint/2010/main" val="1684582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 2-column images">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22" name="Content Placeholder 2">
            <a:extLst>
              <a:ext uri="{FF2B5EF4-FFF2-40B4-BE49-F238E27FC236}">
                <a16:creationId xmlns:a16="http://schemas.microsoft.com/office/drawing/2014/main" id="{B4E2509E-25DB-D84C-BCC8-D02FCB5396EE}"/>
              </a:ext>
            </a:extLst>
          </p:cNvPr>
          <p:cNvSpPr>
            <a:spLocks noGrp="1"/>
          </p:cNvSpPr>
          <p:nvPr>
            <p:ph sz="quarter" idx="16"/>
          </p:nvPr>
        </p:nvSpPr>
        <p:spPr>
          <a:xfrm>
            <a:off x="342900" y="1524000"/>
            <a:ext cx="26543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EDC459BD-62CD-3B3A-C16D-57ADF44D27B0}"/>
              </a:ext>
            </a:extLst>
          </p:cNvPr>
          <p:cNvSpPr>
            <a:spLocks noGrp="1"/>
          </p:cNvSpPr>
          <p:nvPr>
            <p:ph sz="quarter" idx="18"/>
          </p:nvPr>
        </p:nvSpPr>
        <p:spPr>
          <a:xfrm>
            <a:off x="3321025" y="826615"/>
            <a:ext cx="2609875" cy="260238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FF326D9B-B5B7-09D8-2B3B-AF00981578B6}"/>
              </a:ext>
            </a:extLst>
          </p:cNvPr>
          <p:cNvSpPr>
            <a:spLocks noGrp="1"/>
          </p:cNvSpPr>
          <p:nvPr>
            <p:ph sz="quarter" idx="26"/>
          </p:nvPr>
        </p:nvSpPr>
        <p:spPr>
          <a:xfrm>
            <a:off x="3311525" y="3750646"/>
            <a:ext cx="2620962" cy="27398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Content Placeholder 2">
            <a:extLst>
              <a:ext uri="{FF2B5EF4-FFF2-40B4-BE49-F238E27FC236}">
                <a16:creationId xmlns:a16="http://schemas.microsoft.com/office/drawing/2014/main" id="{EED27A5B-699B-B173-5BF3-13FBE7C69E84}"/>
              </a:ext>
            </a:extLst>
          </p:cNvPr>
          <p:cNvSpPr>
            <a:spLocks noGrp="1"/>
          </p:cNvSpPr>
          <p:nvPr>
            <p:ph sz="quarter" idx="27"/>
          </p:nvPr>
        </p:nvSpPr>
        <p:spPr>
          <a:xfrm>
            <a:off x="6256338" y="3763187"/>
            <a:ext cx="2620962" cy="271381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Content Placeholder 2">
            <a:extLst>
              <a:ext uri="{FF2B5EF4-FFF2-40B4-BE49-F238E27FC236}">
                <a16:creationId xmlns:a16="http://schemas.microsoft.com/office/drawing/2014/main" id="{49E5068B-9911-680C-F9A1-2D65E7CAFE26}"/>
              </a:ext>
            </a:extLst>
          </p:cNvPr>
          <p:cNvSpPr>
            <a:spLocks noGrp="1"/>
          </p:cNvSpPr>
          <p:nvPr>
            <p:ph sz="quarter" idx="28"/>
          </p:nvPr>
        </p:nvSpPr>
        <p:spPr>
          <a:xfrm>
            <a:off x="6243638" y="832885"/>
            <a:ext cx="2620962" cy="25961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Content Placeholder 2">
            <a:extLst>
              <a:ext uri="{FF2B5EF4-FFF2-40B4-BE49-F238E27FC236}">
                <a16:creationId xmlns:a16="http://schemas.microsoft.com/office/drawing/2014/main" id="{DDAB0541-5640-8E54-CC71-BBB53D7AE1D8}"/>
              </a:ext>
            </a:extLst>
          </p:cNvPr>
          <p:cNvSpPr>
            <a:spLocks noGrp="1"/>
          </p:cNvSpPr>
          <p:nvPr>
            <p:ph sz="quarter" idx="29"/>
          </p:nvPr>
        </p:nvSpPr>
        <p:spPr>
          <a:xfrm>
            <a:off x="9177338" y="832885"/>
            <a:ext cx="2620962" cy="25961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4BE0BC25-A4C6-5836-3A1E-9A2BBE800054}"/>
              </a:ext>
            </a:extLst>
          </p:cNvPr>
          <p:cNvSpPr>
            <a:spLocks noGrp="1"/>
          </p:cNvSpPr>
          <p:nvPr>
            <p:ph sz="quarter" idx="30"/>
          </p:nvPr>
        </p:nvSpPr>
        <p:spPr>
          <a:xfrm>
            <a:off x="9177338" y="3762779"/>
            <a:ext cx="2620962" cy="27277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1" name="Slide Number Placeholder 2">
            <a:extLst>
              <a:ext uri="{FF2B5EF4-FFF2-40B4-BE49-F238E27FC236}">
                <a16:creationId xmlns:a16="http://schemas.microsoft.com/office/drawing/2014/main" id="{6AE4945F-69F5-CBB3-3192-4B72DA254714}"/>
              </a:ext>
            </a:extLst>
          </p:cNvPr>
          <p:cNvSpPr>
            <a:spLocks noGrp="1"/>
          </p:cNvSpPr>
          <p:nvPr>
            <p:ph type="sldNum" sz="quarter" idx="31"/>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2" name="Slide Number Placeholder 2">
            <a:extLst>
              <a:ext uri="{FF2B5EF4-FFF2-40B4-BE49-F238E27FC236}">
                <a16:creationId xmlns:a16="http://schemas.microsoft.com/office/drawing/2014/main" id="{5B18EA95-0CFE-C17E-71F1-5E0A29685EC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3" name="Footer Placeholder 12">
            <a:extLst>
              <a:ext uri="{FF2B5EF4-FFF2-40B4-BE49-F238E27FC236}">
                <a16:creationId xmlns:a16="http://schemas.microsoft.com/office/drawing/2014/main" id="{22D8D867-51DE-C01B-D80A-B72A29DA9AD7}"/>
              </a:ext>
            </a:extLst>
          </p:cNvPr>
          <p:cNvSpPr>
            <a:spLocks noGrp="1"/>
          </p:cNvSpPr>
          <p:nvPr>
            <p:ph type="ftr" sz="quarter" idx="32"/>
          </p:nvPr>
        </p:nvSpPr>
        <p:spPr>
          <a:xfrm>
            <a:off x="3311524" y="395414"/>
            <a:ext cx="5565776" cy="159011"/>
          </a:xfrm>
        </p:spPr>
        <p:txBody>
          <a:bodyPr/>
          <a:lstStyle/>
          <a:p>
            <a:endParaRPr lang="en-US"/>
          </a:p>
        </p:txBody>
      </p:sp>
    </p:spTree>
    <p:extLst>
      <p:ext uri="{BB962C8B-B14F-4D97-AF65-F5344CB8AC3E}">
        <p14:creationId xmlns:p14="http://schemas.microsoft.com/office/powerpoint/2010/main" val="2818520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column imag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089CB1F-BEBB-7C44-B44F-01DF0B4161A2}"/>
              </a:ext>
            </a:extLst>
          </p:cNvPr>
          <p:cNvSpPr>
            <a:spLocks noGrp="1"/>
          </p:cNvSpPr>
          <p:nvPr>
            <p:ph type="title"/>
          </p:nvPr>
        </p:nvSpPr>
        <p:spPr>
          <a:xfrm>
            <a:off x="342900" y="826615"/>
            <a:ext cx="8518575"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FC0CF983-2108-3524-DC86-71EEDB213B62}"/>
              </a:ext>
            </a:extLst>
          </p:cNvPr>
          <p:cNvSpPr>
            <a:spLocks noGrp="1"/>
          </p:cNvSpPr>
          <p:nvPr>
            <p:ph sz="quarter" idx="31"/>
          </p:nvPr>
        </p:nvSpPr>
        <p:spPr>
          <a:xfrm>
            <a:off x="3311525" y="1532922"/>
            <a:ext cx="8477251"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6A95156C-1CDB-042A-5C4C-2C68CCB3BC0D}"/>
              </a:ext>
            </a:extLst>
          </p:cNvPr>
          <p:cNvSpPr>
            <a:spLocks noGrp="1"/>
          </p:cNvSpPr>
          <p:nvPr>
            <p:ph sz="quarter" idx="32"/>
          </p:nvPr>
        </p:nvSpPr>
        <p:spPr>
          <a:xfrm>
            <a:off x="342900" y="1524000"/>
            <a:ext cx="2667001" cy="496192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Slide Number Placeholder 2">
            <a:extLst>
              <a:ext uri="{FF2B5EF4-FFF2-40B4-BE49-F238E27FC236}">
                <a16:creationId xmlns:a16="http://schemas.microsoft.com/office/drawing/2014/main" id="{2DAD3D60-7E88-CB0D-FF8F-05529A13BA92}"/>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7" name="Slide Number Placeholder 2">
            <a:extLst>
              <a:ext uri="{FF2B5EF4-FFF2-40B4-BE49-F238E27FC236}">
                <a16:creationId xmlns:a16="http://schemas.microsoft.com/office/drawing/2014/main" id="{84AF59B4-F8A1-B4C1-084A-33E2E16C113B}"/>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C340B549-DAC6-2043-D7E6-77FC8A90E67C}"/>
              </a:ext>
            </a:extLst>
          </p:cNvPr>
          <p:cNvSpPr>
            <a:spLocks noGrp="1"/>
          </p:cNvSpPr>
          <p:nvPr>
            <p:ph type="ftr" sz="quarter" idx="33"/>
          </p:nvPr>
        </p:nvSpPr>
        <p:spPr/>
        <p:txBody>
          <a:bodyPr/>
          <a:lstStyle/>
          <a:p>
            <a:endParaRPr lang="en-US"/>
          </a:p>
        </p:txBody>
      </p:sp>
    </p:spTree>
    <p:extLst>
      <p:ext uri="{BB962C8B-B14F-4D97-AF65-F5344CB8AC3E}">
        <p14:creationId xmlns:p14="http://schemas.microsoft.com/office/powerpoint/2010/main" val="396857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column image lef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089CB1F-BEBB-7C44-B44F-01DF0B4161A2}"/>
              </a:ext>
            </a:extLst>
          </p:cNvPr>
          <p:cNvSpPr>
            <a:spLocks noGrp="1"/>
          </p:cNvSpPr>
          <p:nvPr>
            <p:ph type="title"/>
          </p:nvPr>
        </p:nvSpPr>
        <p:spPr>
          <a:xfrm>
            <a:off x="342900" y="826615"/>
            <a:ext cx="8518576"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A98F8F6F-82C1-C775-52C7-FF3393E47C3C}"/>
              </a:ext>
            </a:extLst>
          </p:cNvPr>
          <p:cNvSpPr>
            <a:spLocks noGrp="1"/>
          </p:cNvSpPr>
          <p:nvPr>
            <p:ph sz="quarter" idx="31"/>
          </p:nvPr>
        </p:nvSpPr>
        <p:spPr>
          <a:xfrm>
            <a:off x="342900" y="1524000"/>
            <a:ext cx="85217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p:txBody>
      </p:sp>
      <p:sp>
        <p:nvSpPr>
          <p:cNvPr id="3" name="Content Placeholder 2">
            <a:extLst>
              <a:ext uri="{FF2B5EF4-FFF2-40B4-BE49-F238E27FC236}">
                <a16:creationId xmlns:a16="http://schemas.microsoft.com/office/drawing/2014/main" id="{12E8D756-4B36-0745-DF5D-567299E5CA9C}"/>
              </a:ext>
            </a:extLst>
          </p:cNvPr>
          <p:cNvSpPr>
            <a:spLocks noGrp="1"/>
          </p:cNvSpPr>
          <p:nvPr>
            <p:ph sz="quarter" idx="32"/>
          </p:nvPr>
        </p:nvSpPr>
        <p:spPr>
          <a:xfrm>
            <a:off x="9169505" y="1528557"/>
            <a:ext cx="2619269" cy="496192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Slide Number Placeholder 2">
            <a:extLst>
              <a:ext uri="{FF2B5EF4-FFF2-40B4-BE49-F238E27FC236}">
                <a16:creationId xmlns:a16="http://schemas.microsoft.com/office/drawing/2014/main" id="{4439FC7E-2040-6A6A-6DE3-40AE44E6B91A}"/>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7" name="Slide Number Placeholder 2">
            <a:extLst>
              <a:ext uri="{FF2B5EF4-FFF2-40B4-BE49-F238E27FC236}">
                <a16:creationId xmlns:a16="http://schemas.microsoft.com/office/drawing/2014/main" id="{477CC4E7-9483-6F58-D6FA-37F1CD668969}"/>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143209D4-CEFD-B846-EECA-379E8BBC3071}"/>
              </a:ext>
            </a:extLst>
          </p:cNvPr>
          <p:cNvSpPr>
            <a:spLocks noGrp="1"/>
          </p:cNvSpPr>
          <p:nvPr>
            <p:ph type="ftr" sz="quarter" idx="33"/>
          </p:nvPr>
        </p:nvSpPr>
        <p:spPr/>
        <p:txBody>
          <a:bodyPr/>
          <a:lstStyle/>
          <a:p>
            <a:endParaRPr lang="en-US"/>
          </a:p>
        </p:txBody>
      </p:sp>
    </p:spTree>
    <p:extLst>
      <p:ext uri="{BB962C8B-B14F-4D97-AF65-F5344CB8AC3E}">
        <p14:creationId xmlns:p14="http://schemas.microsoft.com/office/powerpoint/2010/main" val="404685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52424" y="972152"/>
            <a:ext cx="11429999" cy="551848"/>
          </a:xfrm>
        </p:spPr>
        <p:txBody>
          <a:bodyPr anchor="t"/>
          <a:lstStyle/>
          <a:p>
            <a:r>
              <a:rPr lang="en-US"/>
              <a:t>Click to add title</a:t>
            </a:r>
          </a:p>
        </p:txBody>
      </p:sp>
      <p:sp>
        <p:nvSpPr>
          <p:cNvPr id="2" name="Slide Number Placeholder 2">
            <a:extLst>
              <a:ext uri="{FF2B5EF4-FFF2-40B4-BE49-F238E27FC236}">
                <a16:creationId xmlns:a16="http://schemas.microsoft.com/office/drawing/2014/main" id="{1B8B7F85-D944-FD1C-4640-5798626739D6}"/>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3" name="Slide Number Placeholder 2">
            <a:extLst>
              <a:ext uri="{FF2B5EF4-FFF2-40B4-BE49-F238E27FC236}">
                <a16:creationId xmlns:a16="http://schemas.microsoft.com/office/drawing/2014/main" id="{C8B1190B-E70F-B3C2-18B6-FA5A830BD2B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4" name="Footer Placeholder 3">
            <a:extLst>
              <a:ext uri="{FF2B5EF4-FFF2-40B4-BE49-F238E27FC236}">
                <a16:creationId xmlns:a16="http://schemas.microsoft.com/office/drawing/2014/main" id="{3D78B61E-9CAD-BCA1-670A-53AD0F26BF21}"/>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98600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EE317104-EAA7-8423-012A-E1B39315F42F}"/>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3" name="Slide Number Placeholder 2">
            <a:extLst>
              <a:ext uri="{FF2B5EF4-FFF2-40B4-BE49-F238E27FC236}">
                <a16:creationId xmlns:a16="http://schemas.microsoft.com/office/drawing/2014/main" id="{E2DD7C11-F65C-5D79-A1ED-6AAA0DBE2ABA}"/>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4" name="Footer Placeholder 3">
            <a:extLst>
              <a:ext uri="{FF2B5EF4-FFF2-40B4-BE49-F238E27FC236}">
                <a16:creationId xmlns:a16="http://schemas.microsoft.com/office/drawing/2014/main" id="{FCBE2DB5-F1AF-F12D-23E9-3E4D2622B38B}"/>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4555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a:xfrm>
            <a:off x="3311525" y="375216"/>
            <a:ext cx="5546620" cy="161583"/>
          </a:xfrm>
          <a:prstGeom prst="rect">
            <a:avLst/>
          </a:prstGeom>
        </p:spPr>
        <p:txBody>
          <a:bodyPr>
            <a:noAutofit/>
          </a:bodyPr>
          <a:lstStyle>
            <a:lvl1pPr>
              <a:defRPr>
                <a:solidFill>
                  <a:schemeClr val="accent2"/>
                </a:solidFill>
              </a:defRPr>
            </a:lvl1pPr>
          </a:lstStyle>
          <a:p>
            <a:r>
              <a:rPr lang="en-US"/>
              <a:t>Company Confidential</a:t>
            </a:r>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lvl1pPr>
              <a:defRPr>
                <a:solidFill>
                  <a:schemeClr val="accent2"/>
                </a:solidFill>
              </a:defRPr>
            </a:lvl1pPr>
          </a:lstStyle>
          <a:p>
            <a:fld id="{3AEB317C-CD42-EA44-9D08-DFA7660C5E76}" type="slidenum">
              <a:rPr lang="en-US" smtClean="0"/>
              <a:pPr/>
              <a:t>‹#›</a:t>
            </a:fld>
            <a:endParaRPr lang="en-US"/>
          </a:p>
        </p:txBody>
      </p:sp>
      <p:sp>
        <p:nvSpPr>
          <p:cNvPr id="3" name="Title 1">
            <a:extLst>
              <a:ext uri="{FF2B5EF4-FFF2-40B4-BE49-F238E27FC236}">
                <a16:creationId xmlns:a16="http://schemas.microsoft.com/office/drawing/2014/main" id="{C8359F6A-3757-E4FE-58A2-E51E9EC38BBF}"/>
              </a:ext>
            </a:extLst>
          </p:cNvPr>
          <p:cNvSpPr>
            <a:spLocks noGrp="1"/>
          </p:cNvSpPr>
          <p:nvPr>
            <p:ph type="ctrTitle" hasCustomPrompt="1"/>
          </p:nvPr>
        </p:nvSpPr>
        <p:spPr>
          <a:xfrm>
            <a:off x="3315634" y="1104899"/>
            <a:ext cx="5548966" cy="3090583"/>
          </a:xfrm>
          <a:prstGeom prst="rect">
            <a:avLst/>
          </a:prstGeom>
        </p:spPr>
        <p:txBody>
          <a:bodyPr anchor="t">
            <a:noAutofit/>
          </a:bodyPr>
          <a:lstStyle>
            <a:lvl1pPr algn="l">
              <a:lnSpc>
                <a:spcPct val="100000"/>
              </a:lnSpc>
              <a:spcAft>
                <a:spcPts val="0"/>
              </a:spcAft>
              <a:defRPr sz="3000" b="0" i="0">
                <a:solidFill>
                  <a:schemeClr val="accent2"/>
                </a:solidFill>
                <a:latin typeface="Franklin Gothic Medium" panose="020B0603020102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90C09398-BD8A-135F-9472-59035A6BFD4E}"/>
              </a:ext>
            </a:extLst>
          </p:cNvPr>
          <p:cNvSpPr>
            <a:spLocks noGrp="1"/>
          </p:cNvSpPr>
          <p:nvPr>
            <p:ph type="body" sz="quarter" idx="13" hasCustomPrompt="1"/>
          </p:nvPr>
        </p:nvSpPr>
        <p:spPr>
          <a:xfrm>
            <a:off x="3322690" y="5959096"/>
            <a:ext cx="5546620" cy="517904"/>
          </a:xfrm>
        </p:spPr>
        <p:txBody>
          <a:bodyPr/>
          <a:lstStyle>
            <a:lvl1pPr>
              <a:defRPr>
                <a:solidFill>
                  <a:schemeClr val="accent2"/>
                </a:solidFill>
              </a:defRPr>
            </a:lvl1pPr>
            <a:lvl4pPr>
              <a:defRPr>
                <a:solidFill>
                  <a:schemeClr val="accent2"/>
                </a:solidFill>
              </a:defRPr>
            </a:lvl4pPr>
          </a:lstStyle>
          <a:p>
            <a:pPr lvl="3"/>
            <a:r>
              <a:rPr lang="en-US"/>
              <a:t>Click to edit secondary text</a:t>
            </a:r>
          </a:p>
          <a:p>
            <a:pPr lvl="0"/>
            <a:r>
              <a:rPr lang="en-US"/>
              <a:t>Second level</a:t>
            </a:r>
          </a:p>
        </p:txBody>
      </p:sp>
      <p:pic>
        <p:nvPicPr>
          <p:cNvPr id="11" name="Picture 10" descr="A white circle with a black background&#10;&#10;Description automatically generated">
            <a:extLst>
              <a:ext uri="{FF2B5EF4-FFF2-40B4-BE49-F238E27FC236}">
                <a16:creationId xmlns:a16="http://schemas.microsoft.com/office/drawing/2014/main" id="{6FDDC50E-FDCE-4ADB-9709-D695EE761A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9390" y="381000"/>
            <a:ext cx="1040399" cy="126109"/>
          </a:xfrm>
          <a:prstGeom prst="rect">
            <a:avLst/>
          </a:prstGeom>
        </p:spPr>
      </p:pic>
    </p:spTree>
    <p:extLst>
      <p:ext uri="{BB962C8B-B14F-4D97-AF65-F5344CB8AC3E}">
        <p14:creationId xmlns:p14="http://schemas.microsoft.com/office/powerpoint/2010/main" val="1097384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pplying Masters">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B5E3165-91D7-B332-868F-016450FCC92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808938"/>
            <a:ext cx="12192000" cy="604906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B3E4F81-89D9-D57A-9393-874031D123A3}"/>
              </a:ext>
            </a:extLst>
          </p:cNvPr>
          <p:cNvPicPr>
            <a:picLocks noChangeAspect="1"/>
          </p:cNvPicPr>
          <p:nvPr userDrawn="1"/>
        </p:nvPicPr>
        <p:blipFill>
          <a:blip r:embed="rId3">
            <a:alphaModFix/>
            <a:extLst>
              <a:ext uri="{28A0092B-C50C-407E-A947-70E740481C1C}">
                <a14:useLocalDpi xmlns:a14="http://schemas.microsoft.com/office/drawing/2010/main"/>
              </a:ext>
            </a:extLst>
          </a:blip>
          <a:stretch>
            <a:fillRect/>
          </a:stretch>
        </p:blipFill>
        <p:spPr>
          <a:xfrm>
            <a:off x="194091" y="1444128"/>
            <a:ext cx="4024618" cy="1764986"/>
          </a:xfrm>
          <a:prstGeom prst="rect">
            <a:avLst/>
          </a:prstGeom>
        </p:spPr>
      </p:pic>
    </p:spTree>
    <p:extLst>
      <p:ext uri="{BB962C8B-B14F-4D97-AF65-F5344CB8AC3E}">
        <p14:creationId xmlns:p14="http://schemas.microsoft.com/office/powerpoint/2010/main" val="181801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ransfer Old Slides">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D74D76C-B28B-EA9F-D563-5548E1C2AECF}"/>
              </a:ext>
            </a:extLst>
          </p:cNvPr>
          <p:cNvSpPr txBox="1"/>
          <p:nvPr userDrawn="1"/>
        </p:nvSpPr>
        <p:spPr>
          <a:xfrm>
            <a:off x="262328" y="929391"/>
            <a:ext cx="5134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02E3D"/>
                </a:solidFill>
                <a:effectLst/>
                <a:uLnTx/>
                <a:uFillTx/>
                <a:latin typeface="+mj-lt"/>
                <a:ea typeface="+mj-ea"/>
                <a:cs typeface="+mj-cs"/>
              </a:rPr>
              <a:t>Transfer Old Slides Into a New Template</a:t>
            </a:r>
            <a:endParaRPr lang="en-US" sz="2000">
              <a:latin typeface="+mj-lt"/>
            </a:endParaRPr>
          </a:p>
        </p:txBody>
      </p:sp>
      <p:sp>
        <p:nvSpPr>
          <p:cNvPr id="12" name="TextBox 11">
            <a:extLst>
              <a:ext uri="{FF2B5EF4-FFF2-40B4-BE49-F238E27FC236}">
                <a16:creationId xmlns:a16="http://schemas.microsoft.com/office/drawing/2014/main" id="{ECAC5EF2-A4CE-B34D-22B5-D91EEB100839}"/>
              </a:ext>
            </a:extLst>
          </p:cNvPr>
          <p:cNvSpPr txBox="1"/>
          <p:nvPr userDrawn="1"/>
        </p:nvSpPr>
        <p:spPr>
          <a:xfrm>
            <a:off x="262328" y="1475296"/>
            <a:ext cx="4840250" cy="32778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02E3D"/>
                </a:solidFill>
                <a:effectLst/>
                <a:uLnTx/>
                <a:uFillTx/>
                <a:latin typeface="+mn-lt"/>
                <a:ea typeface="+mn-ea"/>
                <a:cs typeface="+mn-cs"/>
              </a:rPr>
              <a:t>Open both your old presentation and the new template.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02E3D"/>
                </a:solidFill>
                <a:effectLst/>
                <a:uLnTx/>
                <a:uFillTx/>
                <a:latin typeface="+mn-lt"/>
                <a:ea typeface="+mn-ea"/>
                <a:cs typeface="+mn-cs"/>
              </a:rPr>
              <a:t>Select the slides you want to transfer in the left preview pane of your old presentation and drag them in to the left pane of the new template.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02E3D"/>
                </a:solidFill>
                <a:effectLst/>
                <a:uLnTx/>
                <a:uFillTx/>
                <a:latin typeface="+mn-lt"/>
                <a:ea typeface="+mn-ea"/>
                <a:cs typeface="+mn-cs"/>
              </a:rPr>
              <a:t>Review your slides.</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E3D"/>
                </a:solidFill>
                <a:effectLst/>
                <a:uLnTx/>
                <a:uFillTx/>
                <a:latin typeface="+mn-lt"/>
                <a:ea typeface="+mn-ea"/>
                <a:cs typeface="+mn-cs"/>
              </a:rPr>
              <a:t>Click the                 button as needed to reformat.</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E3D"/>
                </a:solidFill>
                <a:effectLst/>
                <a:uLnTx/>
                <a:uFillTx/>
                <a:latin typeface="+mn-lt"/>
                <a:ea typeface="+mn-ea"/>
                <a:cs typeface="+mn-cs"/>
              </a:rPr>
              <a:t>You may need to select a new                    that best </a:t>
            </a:r>
            <a:br>
              <a:rPr kumimoji="0" lang="en-US" sz="1400" b="0" i="0" u="none" strike="noStrike" kern="1200" cap="none" spc="0" normalizeH="0" baseline="0" noProof="0">
                <a:ln>
                  <a:noFill/>
                </a:ln>
                <a:solidFill>
                  <a:srgbClr val="202E3D"/>
                </a:solidFill>
                <a:effectLst/>
                <a:uLnTx/>
                <a:uFillTx/>
                <a:latin typeface="+mn-lt"/>
                <a:ea typeface="+mn-ea"/>
                <a:cs typeface="+mn-cs"/>
              </a:rPr>
            </a:br>
            <a:r>
              <a:rPr kumimoji="0" lang="en-US" sz="1400" b="0" i="0" u="none" strike="noStrike" kern="1200" cap="none" spc="0" normalizeH="0" baseline="0" noProof="0">
                <a:ln>
                  <a:noFill/>
                </a:ln>
                <a:solidFill>
                  <a:srgbClr val="202E3D"/>
                </a:solidFill>
                <a:effectLst/>
                <a:uLnTx/>
                <a:uFillTx/>
                <a:latin typeface="+mn-lt"/>
                <a:ea typeface="+mn-ea"/>
                <a:cs typeface="+mn-cs"/>
              </a:rPr>
              <a:t>fits your content as some layout options that were available in the old templates have been removed.</a:t>
            </a:r>
          </a:p>
          <a:p>
            <a:pPr marL="577850" marR="0" lvl="1" indent="-2333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02E3D"/>
                </a:solidFill>
                <a:effectLst/>
                <a:uLnTx/>
                <a:uFillTx/>
                <a:latin typeface="+mn-lt"/>
                <a:ea typeface="+mn-ea"/>
                <a:cs typeface="+mn-cs"/>
              </a:rPr>
              <a:t>If you did not previously use the master layouts, you will need to select the master layout that best fits your content and copy and paste your content into the placeholders to get it to format properly.</a:t>
            </a:r>
          </a:p>
        </p:txBody>
      </p:sp>
      <p:pic>
        <p:nvPicPr>
          <p:cNvPr id="13" name="Picture 12" descr="A close up of a logo&#10;&#10;Description automatically generated">
            <a:extLst>
              <a:ext uri="{FF2B5EF4-FFF2-40B4-BE49-F238E27FC236}">
                <a16:creationId xmlns:a16="http://schemas.microsoft.com/office/drawing/2014/main" id="{184128B0-C5B5-073E-A1D9-7F6BFC17511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9420" y="2785590"/>
            <a:ext cx="688244" cy="275658"/>
          </a:xfrm>
          <a:prstGeom prst="rect">
            <a:avLst/>
          </a:prstGeom>
        </p:spPr>
      </p:pic>
      <p:pic>
        <p:nvPicPr>
          <p:cNvPr id="14" name="Picture 13">
            <a:extLst>
              <a:ext uri="{FF2B5EF4-FFF2-40B4-BE49-F238E27FC236}">
                <a16:creationId xmlns:a16="http://schemas.microsoft.com/office/drawing/2014/main" id="{3D749B31-8440-831C-26D7-A4EEC9A0510D}"/>
              </a:ext>
            </a:extLst>
          </p:cNvPr>
          <p:cNvPicPr>
            <a:picLocks noChangeAspect="1"/>
          </p:cNvPicPr>
          <p:nvPr userDrawn="1"/>
        </p:nvPicPr>
        <p:blipFill>
          <a:blip r:embed="rId3"/>
          <a:stretch>
            <a:fillRect/>
          </a:stretch>
        </p:blipFill>
        <p:spPr>
          <a:xfrm>
            <a:off x="3179204" y="3057676"/>
            <a:ext cx="789033" cy="283559"/>
          </a:xfrm>
          <a:prstGeom prst="rect">
            <a:avLst/>
          </a:prstGeom>
        </p:spPr>
      </p:pic>
      <p:sp>
        <p:nvSpPr>
          <p:cNvPr id="16" name="Rectangle 15">
            <a:extLst>
              <a:ext uri="{FF2B5EF4-FFF2-40B4-BE49-F238E27FC236}">
                <a16:creationId xmlns:a16="http://schemas.microsoft.com/office/drawing/2014/main" id="{B356D464-D2AD-47F3-3E33-F2DD1815DA39}"/>
              </a:ext>
            </a:extLst>
          </p:cNvPr>
          <p:cNvSpPr/>
          <p:nvPr/>
        </p:nvSpPr>
        <p:spPr>
          <a:xfrm>
            <a:off x="8650590" y="4635121"/>
            <a:ext cx="3279082" cy="19653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7" name="Picture 16">
            <a:extLst>
              <a:ext uri="{FF2B5EF4-FFF2-40B4-BE49-F238E27FC236}">
                <a16:creationId xmlns:a16="http://schemas.microsoft.com/office/drawing/2014/main" id="{8C7C415E-B85E-8E76-F1E3-AB6E248A3B7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721584" y="6073655"/>
            <a:ext cx="1184526" cy="183635"/>
          </a:xfrm>
          <a:prstGeom prst="rect">
            <a:avLst/>
          </a:prstGeom>
        </p:spPr>
      </p:pic>
      <p:sp>
        <p:nvSpPr>
          <p:cNvPr id="15" name="Rectangle 14">
            <a:extLst>
              <a:ext uri="{FF2B5EF4-FFF2-40B4-BE49-F238E27FC236}">
                <a16:creationId xmlns:a16="http://schemas.microsoft.com/office/drawing/2014/main" id="{32C313E6-4DDE-A8AA-7E65-3D44B0D45889}"/>
              </a:ext>
            </a:extLst>
          </p:cNvPr>
          <p:cNvSpPr/>
          <p:nvPr/>
        </p:nvSpPr>
        <p:spPr>
          <a:xfrm>
            <a:off x="8965610" y="4906832"/>
            <a:ext cx="2658615" cy="1369606"/>
          </a:xfrm>
          <a:prstGeom prst="rect">
            <a:avLst/>
          </a:prstGeom>
        </p:spPr>
        <p:style>
          <a:lnRef idx="0">
            <a:scrgbClr r="0" g="0" b="0"/>
          </a:lnRef>
          <a:fillRef idx="0">
            <a:scrgbClr r="0" g="0" b="0"/>
          </a:fillRef>
          <a:effectRef idx="0">
            <a:scrgbClr r="0" g="0" b="0"/>
          </a:effectRef>
          <a:fontRef idx="major"/>
        </p:style>
        <p:txBody>
          <a:bodyPr wrap="square" lIns="0" tIns="0" rIns="0" bIns="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mn-lt"/>
                <a:ea typeface="+mn-ea"/>
                <a:cs typeface="+mn-cs"/>
              </a:rPr>
              <a:t>*TIP*  </a:t>
            </a:r>
          </a:p>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mn-lt"/>
                <a:ea typeface="+mn-ea"/>
                <a:cs typeface="+mn-cs"/>
              </a:rPr>
              <a:t>If your content is confidential, use the pre-built “Company Confidential” slide layouts. You can find them in the master layouts under the                            heading. </a:t>
            </a:r>
          </a:p>
        </p:txBody>
      </p:sp>
    </p:spTree>
    <p:extLst>
      <p:ext uri="{BB962C8B-B14F-4D97-AF65-F5344CB8AC3E}">
        <p14:creationId xmlns:p14="http://schemas.microsoft.com/office/powerpoint/2010/main" val="135104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Formattin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50622C8-D151-008C-EEE2-55C2083858A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756" y="685054"/>
            <a:ext cx="12186243" cy="6176185"/>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A50979C-F2B2-B32F-9C4B-64F7C14DFA50}"/>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0" y="1393371"/>
            <a:ext cx="2913133" cy="3405206"/>
          </a:xfrm>
          <a:prstGeom prst="rect">
            <a:avLst/>
          </a:prstGeom>
        </p:spPr>
      </p:pic>
    </p:spTree>
    <p:extLst>
      <p:ext uri="{BB962C8B-B14F-4D97-AF65-F5344CB8AC3E}">
        <p14:creationId xmlns:p14="http://schemas.microsoft.com/office/powerpoint/2010/main" val="176835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Close-up of a chair with a grey cushion&#10;&#10;Description automatically generated">
            <a:extLst>
              <a:ext uri="{FF2B5EF4-FFF2-40B4-BE49-F238E27FC236}">
                <a16:creationId xmlns:a16="http://schemas.microsoft.com/office/drawing/2014/main" id="{D17F2C7D-7120-D921-A24C-A91A636FAD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138932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Formattin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4753BB6-F1C5-37FF-3FA8-42D694ADC2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702"/>
            <a:ext cx="12193251" cy="6857298"/>
          </a:xfrm>
          <a:prstGeom prst="rect">
            <a:avLst/>
          </a:prstGeom>
        </p:spPr>
      </p:pic>
      <p:pic>
        <p:nvPicPr>
          <p:cNvPr id="6" name="Picture 5" descr="A white text on a white background&#10;&#10;Description automatically generated">
            <a:extLst>
              <a:ext uri="{FF2B5EF4-FFF2-40B4-BE49-F238E27FC236}">
                <a16:creationId xmlns:a16="http://schemas.microsoft.com/office/drawing/2014/main" id="{28EE33AD-6CB2-104E-182E-76E2A7B97E3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202223" y="1357591"/>
            <a:ext cx="5729348" cy="2269144"/>
          </a:xfrm>
          <a:prstGeom prst="rect">
            <a:avLst/>
          </a:prstGeom>
        </p:spPr>
      </p:pic>
    </p:spTree>
    <p:extLst>
      <p:ext uri="{BB962C8B-B14F-4D97-AF65-F5344CB8AC3E}">
        <p14:creationId xmlns:p14="http://schemas.microsoft.com/office/powerpoint/2010/main" val="252604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lor Selection">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2BD5BB5-EC35-C576-1077-BD88BC63B727}"/>
              </a:ext>
            </a:extLst>
          </p:cNvPr>
          <p:cNvPicPr>
            <a:picLocks noChangeAspect="1"/>
          </p:cNvPicPr>
          <p:nvPr userDrawn="1"/>
        </p:nvPicPr>
        <p:blipFill>
          <a:blip r:embed="rId2" cstate="print">
            <a:extLst>
              <a:ext uri="{28A0092B-C50C-407E-A947-70E740481C1C}">
                <a14:useLocalDpi xmlns:a14="http://schemas.microsoft.com/office/drawing/2010/main"/>
              </a:ext>
            </a:extLst>
          </a:blip>
          <a:srcRect t="11583"/>
          <a:stretch/>
        </p:blipFill>
        <p:spPr>
          <a:xfrm>
            <a:off x="1664" y="794479"/>
            <a:ext cx="12190336" cy="6064455"/>
          </a:xfrm>
          <a:prstGeom prst="rect">
            <a:avLst/>
          </a:prstGeom>
        </p:spPr>
      </p:pic>
    </p:spTree>
    <p:extLst>
      <p:ext uri="{BB962C8B-B14F-4D97-AF65-F5344CB8AC3E}">
        <p14:creationId xmlns:p14="http://schemas.microsoft.com/office/powerpoint/2010/main" val="14969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ble Formattin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E5A476F5-78A7-2187-F022-1D3673E8C816}"/>
              </a:ext>
            </a:extLst>
          </p:cNvPr>
          <p:cNvPicPr>
            <a:picLocks noChangeAspect="1"/>
          </p:cNvPicPr>
          <p:nvPr userDrawn="1"/>
        </p:nvPicPr>
        <p:blipFill>
          <a:blip r:embed="rId2" cstate="print">
            <a:extLst>
              <a:ext uri="{28A0092B-C50C-407E-A947-70E740481C1C}">
                <a14:useLocalDpi xmlns:a14="http://schemas.microsoft.com/office/drawing/2010/main"/>
              </a:ext>
            </a:extLst>
          </a:blip>
          <a:srcRect t="10055"/>
          <a:stretch/>
        </p:blipFill>
        <p:spPr>
          <a:xfrm>
            <a:off x="5406" y="689548"/>
            <a:ext cx="12181187" cy="616845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1D3AD93-C5E7-F9AD-C4D9-35077E3D58C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0" y="1490749"/>
            <a:ext cx="3081540" cy="4922691"/>
          </a:xfrm>
          <a:prstGeom prst="rect">
            <a:avLst/>
          </a:prstGeom>
        </p:spPr>
      </p:pic>
    </p:spTree>
    <p:extLst>
      <p:ext uri="{BB962C8B-B14F-4D97-AF65-F5344CB8AC3E}">
        <p14:creationId xmlns:p14="http://schemas.microsoft.com/office/powerpoint/2010/main" val="8897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aving for Bluescape">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F966BC3C-A700-55FF-DEA4-778DE72F9D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570" y="644576"/>
            <a:ext cx="12182860" cy="6213423"/>
          </a:xfrm>
          <a:prstGeom prst="rect">
            <a:avLst/>
          </a:prstGeom>
        </p:spPr>
      </p:pic>
    </p:spTree>
    <p:extLst>
      <p:ext uri="{BB962C8B-B14F-4D97-AF65-F5344CB8AC3E}">
        <p14:creationId xmlns:p14="http://schemas.microsoft.com/office/powerpoint/2010/main" val="223541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os Don'ts">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1415203A-2ACE-1F64-AE93-0CA8214D1B5D}"/>
              </a:ext>
            </a:extLst>
          </p:cNvPr>
          <p:cNvPicPr>
            <a:picLocks noChangeAspect="1"/>
          </p:cNvPicPr>
          <p:nvPr userDrawn="1"/>
        </p:nvPicPr>
        <p:blipFill>
          <a:blip r:embed="rId2" cstate="print">
            <a:extLst>
              <a:ext uri="{28A0092B-C50C-407E-A947-70E740481C1C}">
                <a14:useLocalDpi xmlns:a14="http://schemas.microsoft.com/office/drawing/2010/main"/>
              </a:ext>
            </a:extLst>
          </a:blip>
          <a:srcRect t="10164"/>
          <a:stretch/>
        </p:blipFill>
        <p:spPr>
          <a:xfrm>
            <a:off x="0" y="694732"/>
            <a:ext cx="12187430" cy="6163268"/>
          </a:xfrm>
          <a:prstGeom prst="rect">
            <a:avLst/>
          </a:prstGeom>
        </p:spPr>
      </p:pic>
      <p:pic>
        <p:nvPicPr>
          <p:cNvPr id="8" name="Picture 7">
            <a:extLst>
              <a:ext uri="{FF2B5EF4-FFF2-40B4-BE49-F238E27FC236}">
                <a16:creationId xmlns:a16="http://schemas.microsoft.com/office/drawing/2014/main" id="{B4D1B516-EEC1-F338-00BB-952D336D2C44}"/>
              </a:ext>
            </a:extLst>
          </p:cNvPr>
          <p:cNvPicPr>
            <a:picLocks noChangeAspect="1"/>
          </p:cNvPicPr>
          <p:nvPr userDrawn="1"/>
        </p:nvPicPr>
        <p:blipFill>
          <a:blip r:embed="rId3" cstate="print">
            <a:extLst>
              <a:ext uri="{28A0092B-C50C-407E-A947-70E740481C1C}">
                <a14:useLocalDpi xmlns:a14="http://schemas.microsoft.com/office/drawing/2010/main"/>
              </a:ext>
            </a:extLst>
          </a:blip>
          <a:srcRect b="-8717"/>
          <a:stretch/>
        </p:blipFill>
        <p:spPr>
          <a:xfrm>
            <a:off x="-1" y="985006"/>
            <a:ext cx="7351487" cy="350308"/>
          </a:xfrm>
          <a:prstGeom prst="rect">
            <a:avLst/>
          </a:prstGeom>
        </p:spPr>
      </p:pic>
    </p:spTree>
    <p:extLst>
      <p:ext uri="{BB962C8B-B14F-4D97-AF65-F5344CB8AC3E}">
        <p14:creationId xmlns:p14="http://schemas.microsoft.com/office/powerpoint/2010/main" val="23426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0" y="0"/>
            <a:ext cx="12192000"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4" name="Title"/>
          <p:cNvSpPr>
            <a:spLocks noGrp="1"/>
          </p:cNvSpPr>
          <p:nvPr>
            <p:ph type="title" hasCustomPrompt="1"/>
          </p:nvPr>
        </p:nvSpPr>
        <p:spPr>
          <a:xfrm>
            <a:off x="287925" y="2706317"/>
            <a:ext cx="5439871" cy="997196"/>
          </a:xfrm>
        </p:spPr>
        <p:txBody>
          <a:bodyPr anchor="b" anchorCtr="0">
            <a:noAutofit/>
          </a:bodyPr>
          <a:lstStyle>
            <a:lvl1pPr>
              <a:lnSpc>
                <a:spcPct val="90000"/>
              </a:lnSpc>
              <a:defRPr sz="3599" b="0" i="0">
                <a:latin typeface="+mj-lt"/>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3781" y="0"/>
            <a:ext cx="6118219" cy="6858000"/>
          </a:xfrm>
        </p:spPr>
        <p:txBody>
          <a:bodyPr anchor="ctr" anchorCtr="0"/>
          <a:lstStyle>
            <a:lvl1pPr algn="ctr">
              <a:defRPr/>
            </a:lvl1pPr>
          </a:lstStyle>
          <a:p>
            <a:r>
              <a:rPr lang="en-US"/>
              <a:t>Click to insert picture</a:t>
            </a:r>
          </a:p>
        </p:txBody>
      </p:sp>
      <p:pic>
        <p:nvPicPr>
          <p:cNvPr id="1242262042" name="LogoBlue-Dynamic" descr="{&quot;templafy&quot;:{&quot;id&quot;:&quot;b3fe0533-9671-42b5-b7e5-d0993a6c77dd&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6" name="Classification-Dynamic" descr="{&quot;templafy&quot;:{&quot;id&quot;:&quot;4bb6a5fb-49af-435a-8167-b5b799d73cca&quot;}}">
            <a:extLst>
              <a:ext uri="{FF2B5EF4-FFF2-40B4-BE49-F238E27FC236}">
                <a16:creationId xmlns:a16="http://schemas.microsoft.com/office/drawing/2014/main" id="{870EB466-B92B-9D4D-974E-A49C0F424152}"/>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42476837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704">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0" y="0"/>
            <a:ext cx="12192000" cy="6858000"/>
          </a:xfrm>
          <a:prstGeom prst="rect">
            <a:avLst/>
          </a:prstGeom>
          <a:solidFill>
            <a:srgbClr val="28004A"/>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8512" y="1216760"/>
            <a:ext cx="8885550" cy="4424483"/>
          </a:xfrm>
          <a:prstGeom prst="rect">
            <a:avLst/>
          </a:prstGeom>
        </p:spPr>
      </p:pic>
      <p:sp>
        <p:nvSpPr>
          <p:cNvPr id="4" name="Title"/>
          <p:cNvSpPr>
            <a:spLocks noGrp="1"/>
          </p:cNvSpPr>
          <p:nvPr>
            <p:ph type="title" hasCustomPrompt="1"/>
          </p:nvPr>
        </p:nvSpPr>
        <p:spPr>
          <a:xfrm>
            <a:off x="287925" y="2706317"/>
            <a:ext cx="10897962" cy="997196"/>
          </a:xfrm>
        </p:spPr>
        <p:txBody>
          <a:bodyPr>
            <a:noAutofit/>
          </a:bodyPr>
          <a:lstStyle>
            <a:lvl1pPr>
              <a:lnSpc>
                <a:spcPct val="90000"/>
              </a:lnSpc>
              <a:defRPr sz="3599" b="0" i="0">
                <a:solidFill>
                  <a:schemeClr val="bg1"/>
                </a:solidFill>
                <a:latin typeface="+mj-lt"/>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1988931580" name="LogoWhite-Dynamic" descr="{&quot;templafy&quot;:{&quot;id&quot;:&quot;58b97c3b-4dc6-4aa6-a57f-e2ffe30a34ff&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7" name="Classification-Dynamic" descr="{&quot;templafy&quot;:{&quot;id&quot;:&quot;61122537-d7ed-4f50-8709-6dc57afb4f57&quot;}}">
            <a:extLst>
              <a:ext uri="{FF2B5EF4-FFF2-40B4-BE49-F238E27FC236}">
                <a16:creationId xmlns:a16="http://schemas.microsoft.com/office/drawing/2014/main" id="{1D05DC80-84C9-9ECA-3B84-3577D8D81659}"/>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1145422981"/>
      </p:ext>
    </p:extLst>
  </p:cSld>
  <p:clrMapOvr>
    <a:masterClrMapping/>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0409" y="0"/>
            <a:ext cx="5091591" cy="6858000"/>
          </a:xfrm>
          <a:prstGeom prst="rect">
            <a:avLst/>
          </a:prstGeom>
          <a:solidFill>
            <a:srgbClr val="FFC932"/>
          </a:solid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5656" y="250522"/>
            <a:ext cx="4536910"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4419" cy="6858000"/>
          </a:xfrm>
          <a:prstGeom prst="rect">
            <a:avLst/>
          </a:prstGeom>
          <a:solidFill>
            <a:schemeClr val="accent1"/>
          </a:solidFill>
          <a:ln w="1342"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pic>
        <p:nvPicPr>
          <p:cNvPr id="388542333" name="LogoWhite-Dynamic" descr="{&quot;templafy&quot;:{&quot;id&quot;:&quot;b18f8785-b0c9-4a7e-89ab-d51b66c1aaaa&quo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8" name="Classification-Dynamic" descr="{&quot;templafy&quot;:{&quot;id&quot;:&quot;7385b1b5-c011-4ce7-b517-f35cbc61a08e&quot;}}">
            <a:extLst>
              <a:ext uri="{FF2B5EF4-FFF2-40B4-BE49-F238E27FC236}">
                <a16:creationId xmlns:a16="http://schemas.microsoft.com/office/drawing/2014/main" id="{F1333C1B-AD40-D53A-5A1E-EFB8C6390D49}"/>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Customers Only</a:t>
            </a:r>
          </a:p>
        </p:txBody>
      </p:sp>
      <p:pic>
        <p:nvPicPr>
          <p:cNvPr id="5" name="Picture 4">
            <a:extLst>
              <a:ext uri="{FF2B5EF4-FFF2-40B4-BE49-F238E27FC236}">
                <a16:creationId xmlns:a16="http://schemas.microsoft.com/office/drawing/2014/main" id="{F75B4DB5-6F82-52F7-7AD9-80874B011E33}"/>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4663607" y="1129553"/>
            <a:ext cx="6884669" cy="5728447"/>
          </a:xfrm>
          <a:prstGeom prst="rect">
            <a:avLst/>
          </a:prstGeom>
        </p:spPr>
      </p:pic>
      <p:sp>
        <p:nvSpPr>
          <p:cNvPr id="4" name="Title"/>
          <p:cNvSpPr>
            <a:spLocks noGrp="1"/>
          </p:cNvSpPr>
          <p:nvPr>
            <p:ph type="title" hasCustomPrompt="1"/>
          </p:nvPr>
        </p:nvSpPr>
        <p:spPr>
          <a:xfrm>
            <a:off x="287926" y="2706317"/>
            <a:ext cx="6631578" cy="997196"/>
          </a:xfrm>
        </p:spPr>
        <p:txBody>
          <a:bodyPr anchor="b" anchorCtr="0">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spTree>
    <p:extLst>
      <p:ext uri="{BB962C8B-B14F-4D97-AF65-F5344CB8AC3E}">
        <p14:creationId xmlns:p14="http://schemas.microsoft.com/office/powerpoint/2010/main" val="3909310692"/>
      </p:ext>
    </p:extLst>
  </p:cSld>
  <p:clrMapOvr>
    <a:masterClrMapping/>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guide id="7" orient="horz" pos="414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2000" cy="6858000"/>
          </a:xfrm>
          <a:prstGeom prst="rect">
            <a:avLst/>
          </a:prstGeom>
          <a:solidFill>
            <a:srgbClr val="97DD40"/>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7926" y="2706317"/>
            <a:ext cx="5528264" cy="997196"/>
          </a:xfrm>
        </p:spPr>
        <p:txBody>
          <a:bodyPr anchor="b" anchorCtr="0">
            <a:noAutofit/>
          </a:bodyPr>
          <a:lstStyle>
            <a:lvl1pPr>
              <a:lnSpc>
                <a:spcPct val="90000"/>
              </a:lnSpc>
              <a:defRPr sz="3599"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7916" y="2029240"/>
            <a:ext cx="5710200"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dc5f3362-7d50-403b-993a-53156324f2b3&quot;}}">
            <a:extLst>
              <a:ext uri="{FF2B5EF4-FFF2-40B4-BE49-F238E27FC236}">
                <a16:creationId xmlns:a16="http://schemas.microsoft.com/office/drawing/2014/main" id="{13EDB9F6-FBDA-8ED8-A84B-244CC53CFF99}"/>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pic>
        <p:nvPicPr>
          <p:cNvPr id="1556812914" name="LogoBlack-Dynamic" descr="{&quot;templafy&quot;:{&quot;id&quot;:&quot;02546d89-d10a-4c11-8017-9f8c00865b73&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Tree>
    <p:extLst>
      <p:ext uri="{BB962C8B-B14F-4D97-AF65-F5344CB8AC3E}">
        <p14:creationId xmlns:p14="http://schemas.microsoft.com/office/powerpoint/2010/main" val="3208374332"/>
      </p:ext>
    </p:extLst>
  </p:cSld>
  <p:clrMapOvr>
    <a:masterClrMapping/>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41">
          <p15:clr>
            <a:srgbClr val="FBAE40"/>
          </p15:clr>
        </p15:guide>
        <p15:guide id="5" orient="horz" pos="2999">
          <p15:clr>
            <a:srgbClr val="FBAE40"/>
          </p15:clr>
        </p15:guide>
        <p15:guide id="7" orient="horz" pos="41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0" y="0"/>
            <a:ext cx="12192000"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2000" cy="3430800"/>
          </a:xfrm>
        </p:spPr>
        <p:txBody>
          <a:bodyPr anchor="ctr" anchorCtr="0"/>
          <a:lstStyle>
            <a:lvl1pPr marL="0" marR="0" indent="0" algn="ctr" defTabSz="1088231"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ctr" defTabSz="1088231" rtl="0" eaLnBrk="1" fontAlgn="auto" latinLnBrk="0" hangingPunct="1">
              <a:lnSpc>
                <a:spcPct val="100000"/>
              </a:lnSpc>
              <a:spcBef>
                <a:spcPts val="1799"/>
              </a:spcBef>
              <a:spcAft>
                <a:spcPts val="0"/>
              </a:spcAft>
              <a:buClr>
                <a:schemeClr val="accent1"/>
              </a:buClr>
              <a:buSzPct val="80000"/>
              <a:buFontTx/>
              <a:buNone/>
              <a:tabLst/>
              <a:defRPr/>
            </a:pPr>
            <a:r>
              <a:rPr lang="en-US"/>
              <a:t>Click to insert picture</a:t>
            </a:r>
          </a:p>
        </p:txBody>
      </p:sp>
      <p:pic>
        <p:nvPicPr>
          <p:cNvPr id="401563940" name="LogoBlue-Dynamic" descr="{&quot;templafy&quot;:{&quot;id&quot;:&quot;821a102d-e477-43e0-b089-48d138c1a387&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6218600"/>
            <a:ext cx="3341988" cy="360000"/>
          </a:xfrm>
          <a:prstGeom prst="rect">
            <a:avLst/>
          </a:prstGeom>
        </p:spPr>
      </p:pic>
      <p:sp>
        <p:nvSpPr>
          <p:cNvPr id="9" name="Classification-Dynamic" descr="{&quot;templafy&quot;:{&quot;id&quot;:&quot;49ce5548-e113-4027-9a8a-6b82f9512eda&quot;}}">
            <a:extLst>
              <a:ext uri="{FF2B5EF4-FFF2-40B4-BE49-F238E27FC236}">
                <a16:creationId xmlns:a16="http://schemas.microsoft.com/office/drawing/2014/main" id="{CE0C2033-6FDF-7DD6-E25C-C03296FDAD00}"/>
              </a:ext>
            </a:extLst>
          </p:cNvPr>
          <p:cNvSpPr txBox="1"/>
          <p:nvPr userDrawn="1"/>
        </p:nvSpPr>
        <p:spPr>
          <a:xfrm>
            <a:off x="282501" y="5724000"/>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11777967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4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lose-up of a chair&#10;&#10;Description automatically generated">
            <a:extLst>
              <a:ext uri="{FF2B5EF4-FFF2-40B4-BE49-F238E27FC236}">
                <a16:creationId xmlns:a16="http://schemas.microsoft.com/office/drawing/2014/main" id="{911850AD-A5C2-61BE-7E12-AAB3FF8D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938344"/>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660422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0" y="0"/>
            <a:ext cx="12192000"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1121" y="1275474"/>
            <a:ext cx="606776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sz="1799" b="0" i="0">
              <a:latin typeface="72 Brand" panose="020B0504030603020204" pitchFamily="34" charset="0"/>
            </a:endParaRPr>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7925" y="2706317"/>
            <a:ext cx="6025170"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1345591282" name="LogoBlue-Dynamic" descr="{&quot;templafy&quot;:{&quot;id&quot;:&quot;6e31bef5-479e-4fd5-adcf-88b8a622ef7a&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11" name="Classification-Dynamic" descr="{&quot;templafy&quot;:{&quot;id&quot;:&quot;47c4ead1-0314-4c0d-ace9-09a86767533e&quot;}}">
            <a:extLst>
              <a:ext uri="{FF2B5EF4-FFF2-40B4-BE49-F238E27FC236}">
                <a16:creationId xmlns:a16="http://schemas.microsoft.com/office/drawing/2014/main" id="{62D91ACB-BD14-46CB-4B61-F4B072D877C0}"/>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11775207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2000" cy="6858000"/>
          </a:xfrm>
          <a:prstGeom prst="rect">
            <a:avLst/>
          </a:prstGeom>
          <a:solidFill>
            <a:srgbClr val="A6E0FF">
              <a:alpha val="42715"/>
            </a:srgbClr>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1671194" y="1247337"/>
            <a:ext cx="8849612"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sz="1799" b="0" i="0">
              <a:latin typeface="72 Brand" panose="020B0504030603020204" pitchFamily="34" charset="0"/>
            </a:endParaRPr>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7925" y="2706317"/>
            <a:ext cx="5928376"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2005935333" name="LogoBlack-Dynamic" descr="{&quot;templafy&quot;:{&quot;id&quot;:&quot;20706271-ff1f-4269-9ce9-66692ef5c455&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3" name="Classification-Dynamic" descr="{&quot;templafy&quot;:{&quot;id&quot;:&quot;7163fb23-bd6f-4d6e-b8e5-be5eb3279636&quot;}}">
            <a:extLst>
              <a:ext uri="{FF2B5EF4-FFF2-40B4-BE49-F238E27FC236}">
                <a16:creationId xmlns:a16="http://schemas.microsoft.com/office/drawing/2014/main" id="{D417CEF6-1FCD-75B6-FA13-C583ECCE7BE5}"/>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4844650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2000"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sz="1799" b="0" i="0">
              <a:latin typeface="72 Brand" panose="020B0504030603020204" pitchFamily="34" charset="0"/>
            </a:endParaRPr>
          </a:p>
        </p:txBody>
      </p:sp>
      <p:sp>
        <p:nvSpPr>
          <p:cNvPr id="5" name="Anvil" descr="preencoded.png">
            <a:extLst>
              <a:ext uri="{FF2B5EF4-FFF2-40B4-BE49-F238E27FC236}">
                <a16:creationId xmlns:a16="http://schemas.microsoft.com/office/drawing/2014/main" id="{2384FC7E-529D-ABDF-A914-031C308F2C30}"/>
              </a:ext>
            </a:extLst>
          </p:cNvPr>
          <p:cNvSpPr/>
          <p:nvPr userDrawn="1"/>
        </p:nvSpPr>
        <p:spPr>
          <a:xfrm>
            <a:off x="780171" y="1275476"/>
            <a:ext cx="7981723" cy="3935411"/>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002A86"/>
          </a:solidFill>
          <a:ln w="15238" cap="flat">
            <a:noFill/>
            <a:prstDash val="solid"/>
            <a:miter/>
          </a:ln>
        </p:spPr>
        <p:txBody>
          <a:bodyPr rtlCol="0" anchor="ctr"/>
          <a:lstStyle/>
          <a:p>
            <a:endParaRPr lang="en-US" sz="1799" b="0" i="0">
              <a:latin typeface="72 Brand" panose="020B0504030603020204" pitchFamily="34" charset="0"/>
            </a:endParaRPr>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7925" y="2706317"/>
            <a:ext cx="6874803" cy="997196"/>
          </a:xfrm>
        </p:spPr>
        <p:txBody>
          <a:bodyPr>
            <a:noAutofit/>
          </a:bodyPr>
          <a:lstStyle>
            <a:lvl1pPr>
              <a:lnSpc>
                <a:spcPct val="90000"/>
              </a:lnSpc>
              <a:defRPr sz="3599"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1609512517" name="LogoWhite-Dynamic" descr="{&quot;templafy&quot;:{&quot;id&quot;:&quot;bc2edef5-ad84-48be-b06e-d0b5a37b7c74&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3" name="Classification-Dynamic" descr="{&quot;templafy&quot;:{&quot;id&quot;:&quot;445b9968-671b-4e76-a13c-27a561805c05&quot;}}">
            <a:extLst>
              <a:ext uri="{FF2B5EF4-FFF2-40B4-BE49-F238E27FC236}">
                <a16:creationId xmlns:a16="http://schemas.microsoft.com/office/drawing/2014/main" id="{D67AB148-356D-F356-4E6C-9664D9EB9DF3}"/>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15845219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2000"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sz="1799" b="0" i="0">
              <a:latin typeface="72 Brand" panose="020B0504030603020204" pitchFamily="34" charset="0"/>
            </a:endParaRPr>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1503213" y="989323"/>
            <a:ext cx="9185575"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sz="1799" b="0" i="0">
              <a:latin typeface="72 Brand" panose="020B0504030603020204" pitchFamily="34" charset="0"/>
            </a:endParaRPr>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7925" y="2706317"/>
            <a:ext cx="5928376"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130074300" name="LogoBlack-Dynamic" descr="{&quot;templafy&quot;:{&quot;id&quot;:&quot;0b289dbe-9397-41be-8300-38149d18c772&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3" name="Classification-Dynamic" descr="{&quot;templafy&quot;:{&quot;id&quot;:&quot;df6e49a6-f7a4-4603-a6a1-590f12300454&quot;}}">
            <a:extLst>
              <a:ext uri="{FF2B5EF4-FFF2-40B4-BE49-F238E27FC236}">
                <a16:creationId xmlns:a16="http://schemas.microsoft.com/office/drawing/2014/main" id="{BBFBBDC3-D031-6041-465D-9F7147F423CF}"/>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30724783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0" y="0"/>
            <a:ext cx="12192000"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7110" y="0"/>
            <a:ext cx="6084890"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01" y="2141327"/>
            <a:ext cx="4124850"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7925" y="2706317"/>
            <a:ext cx="6025170" cy="997196"/>
          </a:xfrm>
        </p:spPr>
        <p:txBody>
          <a:bodyPr>
            <a:noAutofit/>
          </a:bodyPr>
          <a:lstStyle>
            <a:lvl1pPr>
              <a:lnSpc>
                <a:spcPct val="90000"/>
              </a:lnSpc>
              <a:defRPr sz="3599"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1099187900" name="LogoBlue-Dynamic" descr="{&quot;templafy&quot;:{&quot;id&quot;:&quot;055927a6-686c-439c-9611-572702f783e5&quo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3" name="Classification-Dynamic" descr="{&quot;templafy&quot;:{&quot;id&quot;:&quot;4e0147dd-d35c-4498-9e28-4132ea2c11e2&quot;}}">
            <a:extLst>
              <a:ext uri="{FF2B5EF4-FFF2-40B4-BE49-F238E27FC236}">
                <a16:creationId xmlns:a16="http://schemas.microsoft.com/office/drawing/2014/main" id="{4A078429-99DD-7555-B0F4-FEF46FD297B0}"/>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1127472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1"/>
            <a:ext cx="12192000"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sz="1799" b="0" i="0">
              <a:latin typeface="72 Brand" panose="020B0504030603020204" pitchFamily="34" charset="0"/>
            </a:endParaRPr>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159" y="1156532"/>
            <a:ext cx="5612260"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sz="1799" b="0" i="0">
              <a:latin typeface="72 Brand" panose="020B0504030603020204" pitchFamily="34" charset="0"/>
            </a:endParaRPr>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4022" y="0"/>
            <a:ext cx="4357979"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263" y="2051754"/>
            <a:ext cx="5528264" cy="997196"/>
          </a:xfrm>
        </p:spPr>
        <p:txBody>
          <a:bodyPr anchor="ctr" anchorCtr="0">
            <a:noAutofit/>
          </a:bodyPr>
          <a:lstStyle>
            <a:lvl1pPr>
              <a:lnSpc>
                <a:spcPct val="90000"/>
              </a:lnSpc>
              <a:defRPr sz="3599"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72 Brand" pitchFamily="34" charset="-128"/>
              <a:cs typeface="72 Brand" pitchFamily="34" charset="-128"/>
            </a:endParaRPr>
          </a:p>
        </p:txBody>
      </p:sp>
      <p:pic>
        <p:nvPicPr>
          <p:cNvPr id="1345909517" name="LogoWhite-Dynamic" descr="{&quot;templafy&quot;:{&quot;id&quot;:&quot;970b5a10-5354-444b-aec9-ec872bb58b75&quo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931" y="360000"/>
            <a:ext cx="3341988" cy="360000"/>
          </a:xfrm>
          <a:prstGeom prst="rect">
            <a:avLst/>
          </a:prstGeom>
        </p:spPr>
      </p:pic>
      <p:sp>
        <p:nvSpPr>
          <p:cNvPr id="5" name="Classification-Dynamic" descr="{&quot;templafy&quot;:{&quot;id&quot;:&quot;0580bc38-2cac-4638-a6be-1270ef82bb5b&quot;}}">
            <a:extLst>
              <a:ext uri="{FF2B5EF4-FFF2-40B4-BE49-F238E27FC236}">
                <a16:creationId xmlns:a16="http://schemas.microsoft.com/office/drawing/2014/main" id="{7A6CB977-D711-D436-9DC2-AAFCC56F9CAA}"/>
              </a:ext>
            </a:extLst>
          </p:cNvPr>
          <p:cNvSpPr txBox="1"/>
          <p:nvPr userDrawn="1"/>
        </p:nvSpPr>
        <p:spPr>
          <a:xfrm>
            <a:off x="440286"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72 Brand" pitchFamily="34" charset="-128"/>
                <a:cs typeface="72 Brand" pitchFamily="34" charset="-128"/>
              </a:rPr>
              <a:t>INTERNAL – SAP and Customers Only</a:t>
            </a:r>
          </a:p>
        </p:txBody>
      </p:sp>
    </p:spTree>
    <p:extLst>
      <p:ext uri="{BB962C8B-B14F-4D97-AF65-F5344CB8AC3E}">
        <p14:creationId xmlns:p14="http://schemas.microsoft.com/office/powerpoint/2010/main" val="39962467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385">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Agenda title"/>
          <p:cNvSpPr>
            <a:spLocks noGrp="1"/>
          </p:cNvSpPr>
          <p:nvPr>
            <p:ph type="title" hasCustomPrompt="1"/>
          </p:nvPr>
        </p:nvSpPr>
        <p:spPr>
          <a:xfrm>
            <a:off x="503869" y="505381"/>
            <a:ext cx="11183564" cy="369332"/>
          </a:xfrm>
        </p:spPr>
        <p:txBody>
          <a:bodyPr/>
          <a:lstStyle>
            <a:lvl1pPr>
              <a:defRPr b="0" i="0">
                <a:latin typeface="72 Brand Medium" panose="020B0504030603020204" pitchFamily="34" charset="0"/>
              </a:defRPr>
            </a:lvl1pPr>
          </a:lstStyle>
          <a:p>
            <a:r>
              <a:rPr lang="en-US"/>
              <a:t>Agenda</a:t>
            </a:r>
          </a:p>
        </p:txBody>
      </p:sp>
      <p:sp>
        <p:nvSpPr>
          <p:cNvPr id="5" name="Text placeholder">
            <a:extLst>
              <a:ext uri="{FF2B5EF4-FFF2-40B4-BE49-F238E27FC236}">
                <a16:creationId xmlns:a16="http://schemas.microsoft.com/office/drawing/2014/main" id="{8E82BE2B-69B2-5121-2AA4-8473C53F0CF1}"/>
              </a:ext>
            </a:extLst>
          </p:cNvPr>
          <p:cNvSpPr>
            <a:spLocks noGrp="1"/>
          </p:cNvSpPr>
          <p:nvPr>
            <p:ph type="body" sz="quarter" idx="11" hasCustomPrompt="1"/>
          </p:nvPr>
        </p:nvSpPr>
        <p:spPr>
          <a:xfrm>
            <a:off x="503869" y="1548000"/>
            <a:ext cx="11183565" cy="4787900"/>
          </a:xfrm>
        </p:spPr>
        <p:txBody>
          <a:bodyPr/>
          <a:lstStyle>
            <a:lvl1pPr>
              <a:defRPr/>
            </a:lvl1pPr>
          </a:lstStyle>
          <a:p>
            <a:pPr lvl="0"/>
            <a:r>
              <a:rPr lang="en-US"/>
              <a:t>Agenda Item/Divider Headline</a:t>
            </a:r>
          </a:p>
          <a:p>
            <a:pPr lvl="1"/>
            <a:r>
              <a:rPr lang="en-US"/>
              <a:t>Details</a:t>
            </a:r>
          </a:p>
        </p:txBody>
      </p:sp>
    </p:spTree>
    <p:extLst>
      <p:ext uri="{BB962C8B-B14F-4D97-AF65-F5344CB8AC3E}">
        <p14:creationId xmlns:p14="http://schemas.microsoft.com/office/powerpoint/2010/main" val="2299277900"/>
      </p:ext>
    </p:extLst>
  </p:cSld>
  <p:clrMapOvr>
    <a:masterClrMapping/>
  </p:clrMapOvr>
  <p:extLst>
    <p:ext uri="{DCECCB84-F9BA-43D5-87BE-67443E8EF086}">
      <p15:sldGuideLst xmlns:p15="http://schemas.microsoft.com/office/powerpoint/2012/main">
        <p15:guide id="1" pos="311">
          <p15:clr>
            <a:srgbClr val="FBAE40"/>
          </p15:clr>
        </p15:guide>
        <p15:guide id="2" orient="horz" pos="97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7">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562897465"/>
      </p:ext>
    </p:extLst>
  </p:cSld>
  <p:clrMapOvr>
    <a:masterClrMapping/>
  </p:clrMapOvr>
  <p:hf sldNum="0" hdr="0" ftr="0" dt="0"/>
  <p:extLst>
    <p:ext uri="{DCECCB84-F9BA-43D5-87BE-67443E8EF086}">
      <p15:sldGuideLst xmlns:p15="http://schemas.microsoft.com/office/powerpoint/2012/main">
        <p15:guide id="1" pos="314">
          <p15:clr>
            <a:srgbClr val="FBAE40"/>
          </p15:clr>
        </p15:guide>
        <p15:guide id="2" orient="horz" pos="2160">
          <p15:clr>
            <a:srgbClr val="FBAE40"/>
          </p15:clr>
        </p15:guide>
        <p15:guide id="3" pos="73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256333307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4">
          <p15:clr>
            <a:srgbClr val="FBAE40"/>
          </p15:clr>
        </p15:guide>
        <p15:guide id="4" orient="horz" pos="865">
          <p15:clr>
            <a:srgbClr val="FBAE40"/>
          </p15:clr>
        </p15:guide>
        <p15:guide id="5" orient="horz" pos="129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6481091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4">
          <p15:clr>
            <a:srgbClr val="FBAE40"/>
          </p15:clr>
        </p15:guide>
        <p15:guide id="4" orient="horz" pos="865">
          <p15:clr>
            <a:srgbClr val="FBAE40"/>
          </p15:clr>
        </p15:guide>
        <p15:guide id="5" orient="horz" pos="129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 up of a fabric surface&#10;&#10;Description automatically generated">
            <a:extLst>
              <a:ext uri="{FF2B5EF4-FFF2-40B4-BE49-F238E27FC236}">
                <a16:creationId xmlns:a16="http://schemas.microsoft.com/office/drawing/2014/main" id="{5C52F637-ECBF-3CF9-CF7C-1ABE339556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066"/>
            <a:ext cx="6096000" cy="6938344"/>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158800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2045424119"/>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9" y="1548000"/>
            <a:ext cx="11183565" cy="4787900"/>
          </a:xfrm>
        </p:spPr>
        <p:txBody>
          <a:bodyPr/>
          <a:lstStyle>
            <a:lvl1pPr>
              <a:defRPr/>
            </a:lvl1pPr>
          </a:lstStyle>
          <a:p>
            <a:pPr lvl="0"/>
            <a:r>
              <a:rPr lang="en-GB"/>
              <a:t>Start typing to add text without a bullet point. To add a bullet point, place the cursor at the start of this line and press tab.</a:t>
            </a:r>
            <a:endParaRPr lang="en-US" noProof="0"/>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69" y="504000"/>
            <a:ext cx="11183564" cy="369332"/>
          </a:xfrm>
        </p:spPr>
        <p:txBody>
          <a:bodyPr/>
          <a:lstStyle>
            <a:lvl1pPr>
              <a:defRPr b="0"/>
            </a:lvl1pPr>
          </a:lstStyle>
          <a:p>
            <a:r>
              <a:rPr lang="en-US" noProof="0"/>
              <a:t>Insert page title (sentence case)</a:t>
            </a:r>
            <a:endParaRPr lang="en-US"/>
          </a:p>
        </p:txBody>
      </p:sp>
    </p:spTree>
    <p:extLst>
      <p:ext uri="{BB962C8B-B14F-4D97-AF65-F5344CB8AC3E}">
        <p14:creationId xmlns:p14="http://schemas.microsoft.com/office/powerpoint/2010/main" val="3544821217"/>
      </p:ext>
    </p:extLst>
  </p:cSld>
  <p:clrMapOvr>
    <a:masterClrMapping/>
  </p:clrMapOvr>
  <p:extLst>
    <p:ext uri="{DCECCB84-F9BA-43D5-87BE-67443E8EF086}">
      <p15:sldGuideLst xmlns:p15="http://schemas.microsoft.com/office/powerpoint/2012/main">
        <p15:guide id="1" pos="312">
          <p15:clr>
            <a:srgbClr val="FBAE40"/>
          </p15:clr>
        </p15:guide>
        <p15:guide id="2" orient="horz" pos="3997">
          <p15:clr>
            <a:srgbClr val="FBAE40"/>
          </p15:clr>
        </p15:guide>
        <p15:guide id="3" pos="7364">
          <p15:clr>
            <a:srgbClr val="FBAE40"/>
          </p15:clr>
        </p15:guide>
        <p15:guide id="4" orient="horz" pos="318">
          <p15:clr>
            <a:srgbClr val="FBAE40"/>
          </p15:clr>
        </p15:guide>
        <p15:guide id="5" orient="horz" pos="552">
          <p15:clr>
            <a:srgbClr val="FBAE40"/>
          </p15:clr>
        </p15:guide>
        <p15:guide id="6" orient="horz" pos="97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548000"/>
            <a:ext cx="5326613"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548000"/>
            <a:ext cx="5326613"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232642754"/>
      </p:ext>
    </p:extLst>
  </p:cSld>
  <p:clrMapOvr>
    <a:masterClrMapping/>
  </p:clrMapOvr>
  <p:extLst>
    <p:ext uri="{DCECCB84-F9BA-43D5-87BE-67443E8EF086}">
      <p15:sldGuideLst xmlns:p15="http://schemas.microsoft.com/office/powerpoint/2012/main">
        <p15:guide id="1" pos="314">
          <p15:clr>
            <a:srgbClr val="FBAE40"/>
          </p15:clr>
        </p15:guide>
        <p15:guide id="2" orient="horz" pos="3997">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97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548000"/>
            <a:ext cx="3563072"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548000"/>
            <a:ext cx="3563072"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548000"/>
            <a:ext cx="3563072"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34862661"/>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74">
          <p15:clr>
            <a:srgbClr val="FBAE40"/>
          </p15:clr>
        </p15:guide>
        <p15:guide id="10" orient="horz" pos="3997">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548001"/>
            <a:ext cx="5326613"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548001"/>
            <a:ext cx="5326613"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93276827"/>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orient="horz" pos="551">
          <p15:clr>
            <a:srgbClr val="FBAE40"/>
          </p15:clr>
        </p15:guide>
        <p15:guide id="4" orient="horz" pos="974">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548000"/>
            <a:ext cx="3390317"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548000"/>
            <a:ext cx="3390317"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548000"/>
            <a:ext cx="3390317" cy="2294662"/>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63745767"/>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970">
          <p15:clr>
            <a:srgbClr val="FBAE40"/>
          </p15:clr>
        </p15:guide>
        <p15:guide id="10" orient="horz" pos="2428">
          <p15:clr>
            <a:srgbClr val="FBAE40"/>
          </p15:clr>
        </p15:guide>
        <p15:guide id="11" orient="horz" pos="2743">
          <p15:clr>
            <a:srgbClr val="FBAE40"/>
          </p15:clr>
        </p15:guide>
        <p15:guide id="12" orient="horz" pos="399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2462" y="387720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548001"/>
            <a:ext cx="2414971"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9" y="387720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9" y="1548001"/>
            <a:ext cx="2414971"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720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548001"/>
            <a:ext cx="2414971"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3869" y="387720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69" y="1548001"/>
            <a:ext cx="2414971" cy="187166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375078477"/>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orient="horz" pos="551">
          <p15:clr>
            <a:srgbClr val="FBAE40"/>
          </p15:clr>
        </p15:guide>
        <p15:guide id="4" orient="horz" pos="974">
          <p15:clr>
            <a:srgbClr val="FBAE40"/>
          </p15:clr>
        </p15:guide>
        <p15:guide id="5" orient="horz" pos="216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0" i="0">
                <a:latin typeface="72 Brand Medium" panose="020B0504030603020204" pitchFamily="34" charset="0"/>
              </a:defRPr>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031475719"/>
      </p:ext>
    </p:extLst>
  </p:cSld>
  <p:clrMapOvr>
    <a:masterClrMapping/>
  </p:clrMapOvr>
  <p:extLst>
    <p:ext uri="{DCECCB84-F9BA-43D5-87BE-67443E8EF086}">
      <p15:sldGuideLst xmlns:p15="http://schemas.microsoft.com/office/powerpoint/2012/main">
        <p15:guide id="1" pos="314">
          <p15:clr>
            <a:srgbClr val="FBAE40"/>
          </p15:clr>
        </p15:guide>
        <p15:guide id="4" orient="horz" pos="1132">
          <p15:clr>
            <a:srgbClr val="FBAE40"/>
          </p15:clr>
        </p15:guide>
        <p15:guide id="5" orient="horz" pos="3204">
          <p15:clr>
            <a:srgbClr val="FBAE40"/>
          </p15:clr>
        </p15:guide>
        <p15:guide id="6" pos="736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rgbClr val="002A86"/>
        </a:solidFill>
        <a:effectLst/>
      </p:bgPr>
    </p:bg>
    <p:spTree>
      <p:nvGrpSpPr>
        <p:cNvPr id="1" name=""/>
        <p:cNvGrpSpPr/>
        <p:nvPr/>
      </p:nvGrpSpPr>
      <p:grpSpPr>
        <a:xfrm>
          <a:off x="0" y="0"/>
          <a:ext cx="0" cy="0"/>
          <a:chOff x="0" y="0"/>
          <a:chExt cx="0" cy="0"/>
        </a:xfrm>
      </p:grpSpPr>
      <p:pic>
        <p:nvPicPr>
          <p:cNvPr id="2" name="Image 1" descr="preencoded.png">
            <a:extLst>
              <a:ext uri="{FF2B5EF4-FFF2-40B4-BE49-F238E27FC236}">
                <a16:creationId xmlns:a16="http://schemas.microsoft.com/office/drawing/2014/main" id="{859AFC0A-473E-23A8-8EE4-A7580E59C2D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98345" y="683296"/>
            <a:ext cx="11552791" cy="5673721"/>
          </a:xfrm>
          <a:prstGeom prst="rect">
            <a:avLst/>
          </a:prstGeom>
        </p:spPr>
      </p:pic>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0" i="0">
                <a:solidFill>
                  <a:schemeClr val="bg1"/>
                </a:solidFill>
                <a:latin typeface="72 Brand Medium" panose="020B0504030603020204" pitchFamily="34" charset="0"/>
              </a:defRPr>
            </a:lvl1pPr>
            <a:lvl2pPr marL="395802" indent="0">
              <a:buNone/>
              <a:defRPr sz="1600">
                <a:solidFill>
                  <a:schemeClr val="bg1"/>
                </a:solidFill>
              </a:defRPr>
            </a:lvl2pPr>
          </a:lstStyle>
          <a:p>
            <a:pPr lvl="0"/>
            <a:r>
              <a:rPr lang="en-US" noProof="0"/>
              <a:t>“Quote goes here </a:t>
            </a:r>
            <a:br>
              <a:rPr lang="en-US" noProof="0"/>
            </a:br>
            <a:r>
              <a:rPr lang="en-US" noProof="0"/>
              <a:t>and here.”</a:t>
            </a:r>
          </a:p>
          <a:p>
            <a:pPr lvl="1"/>
            <a:r>
              <a:rPr lang="en-US" noProof="0"/>
              <a:t>Source</a:t>
            </a:r>
          </a:p>
        </p:txBody>
      </p:sp>
      <p:sp>
        <p:nvSpPr>
          <p:cNvPr id="3" name="Copyright Placeholder" descr="{&quot;templafy&quot;:{&quot;id&quot;:&quot;9daa900e-801f-46bd-96f0-480b3ebe91d9&quot;}}">
            <a:extLst>
              <a:ext uri="{FF2B5EF4-FFF2-40B4-BE49-F238E27FC236}">
                <a16:creationId xmlns:a16="http://schemas.microsoft.com/office/drawing/2014/main" id="{3D0EACFF-5AEC-0BAE-31E0-F015BCAFCD6B}"/>
              </a:ext>
            </a:extLst>
          </p:cNvPr>
          <p:cNvSpPr txBox="1">
            <a:spLocks/>
          </p:cNvSpPr>
          <p:nvPr userDrawn="1"/>
        </p:nvSpPr>
        <p:spPr>
          <a:xfrm>
            <a:off x="503870"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solidFill>
                  <a:schemeClr val="bg1"/>
                </a:solidFill>
                <a:latin typeface="72 Brand" panose="020B0504030603020204" pitchFamily="34" charset="0"/>
              </a:rPr>
              <a:t>INTERNAL – SAP and Customers Only</a:t>
            </a:r>
          </a:p>
        </p:txBody>
      </p:sp>
    </p:spTree>
    <p:extLst>
      <p:ext uri="{BB962C8B-B14F-4D97-AF65-F5344CB8AC3E}">
        <p14:creationId xmlns:p14="http://schemas.microsoft.com/office/powerpoint/2010/main" val="2906208870"/>
      </p:ext>
    </p:extLst>
  </p:cSld>
  <p:clrMapOvr>
    <a:masterClrMapping/>
  </p:clrMapOvr>
  <p:extLst>
    <p:ext uri="{DCECCB84-F9BA-43D5-87BE-67443E8EF086}">
      <p15:sldGuideLst xmlns:p15="http://schemas.microsoft.com/office/powerpoint/2012/main">
        <p15:guide id="1" pos="314">
          <p15:clr>
            <a:srgbClr val="FBAE40"/>
          </p15:clr>
        </p15:guide>
        <p15:guide id="4" orient="horz" pos="777">
          <p15:clr>
            <a:srgbClr val="FBAE40"/>
          </p15:clr>
        </p15:guide>
        <p15:guide id="5" orient="horz" pos="3816">
          <p15:clr>
            <a:srgbClr val="FBAE40"/>
          </p15:clr>
        </p15:guide>
        <p15:guide id="6" pos="736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548000"/>
            <a:ext cx="7090154"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730877394"/>
      </p:ext>
    </p:extLst>
  </p:cSld>
  <p:clrMapOvr>
    <a:masterClrMapping/>
  </p:clrMapOvr>
  <p:extLst>
    <p:ext uri="{DCECCB84-F9BA-43D5-87BE-67443E8EF086}">
      <p15:sldGuideLst xmlns:p15="http://schemas.microsoft.com/office/powerpoint/2012/main">
        <p15:guide id="1" pos="314">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white marble table on a black and white striped surface&#10;&#10;Description automatically generated">
            <a:extLst>
              <a:ext uri="{FF2B5EF4-FFF2-40B4-BE49-F238E27FC236}">
                <a16:creationId xmlns:a16="http://schemas.microsoft.com/office/drawing/2014/main" id="{B9A949DE-9AD9-37AC-261F-A14A45FF0D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1379" y="0"/>
            <a:ext cx="6097232"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092786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278007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557338"/>
            <a:ext cx="5326613" cy="4788000"/>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548000"/>
            <a:ext cx="5326613"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04306975"/>
      </p:ext>
    </p:extLst>
  </p:cSld>
  <p:clrMapOvr>
    <a:masterClrMapping/>
  </p:clrMapOvr>
  <p:extLst>
    <p:ext uri="{DCECCB84-F9BA-43D5-87BE-67443E8EF086}">
      <p15:sldGuideLst xmlns:p15="http://schemas.microsoft.com/office/powerpoint/2012/main">
        <p15:guide id="1" pos="314">
          <p15:clr>
            <a:srgbClr val="FBAE40"/>
          </p15:clr>
        </p15:guide>
        <p15:guide id="2" orient="horz" pos="972">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548000"/>
            <a:ext cx="11182288" cy="4788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824302057"/>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orient="horz" pos="551">
          <p15:clr>
            <a:srgbClr val="FBAE40"/>
          </p15:clr>
        </p15:guide>
        <p15:guide id="4" orient="horz" pos="972">
          <p15:clr>
            <a:srgbClr val="FBAE40"/>
          </p15:clr>
        </p15:guide>
        <p15:guide id="5" orient="horz" pos="3991">
          <p15:clr>
            <a:srgbClr val="FBAE40"/>
          </p15:clr>
        </p15:guide>
        <p15:guide id="6" pos="736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44623"/>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9" name="Copyright - Dynamic" descr="{&quot;templafy&quot;:{&quot;id&quot;:&quot;85ccc690-6fc5-45a2-af38-85c4cd16d067&quot;}}">
            <a:extLst>
              <a:ext uri="{FF2B5EF4-FFF2-40B4-BE49-F238E27FC236}">
                <a16:creationId xmlns:a16="http://schemas.microsoft.com/office/drawing/2014/main" id="{EDAF1AF5-D568-20CC-6052-F655D86F5486}"/>
              </a:ext>
            </a:extLst>
          </p:cNvPr>
          <p:cNvSpPr txBox="1">
            <a:spLocks/>
          </p:cNvSpPr>
          <p:nvPr userDrawn="1"/>
        </p:nvSpPr>
        <p:spPr>
          <a:xfrm>
            <a:off x="503870"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mn-lt"/>
              </a:rPr>
              <a:t>© 2025 SAP SE or an SAP affiliate company. All rights reserved. See Legal Notice on www.sap.com/legal-notice for use terms, disclaimers, disclosures, or restrictions related to this material.</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107" y="1543050"/>
            <a:ext cx="5412068" cy="846386"/>
          </a:xfrm>
        </p:spPr>
        <p:txBody>
          <a:bodyPr/>
          <a:lstStyle>
            <a:lvl1pPr>
              <a:defRPr sz="5498" b="0" i="0">
                <a:latin typeface="72 Brand Medium" panose="020B0504030603020204" pitchFamily="34" charset="0"/>
              </a:defRPr>
            </a:lvl1pPr>
          </a:lstStyle>
          <a:p>
            <a:r>
              <a:rPr lang="en-GB"/>
              <a:t>Thank you.</a:t>
            </a:r>
            <a:endParaRPr lang="en-US"/>
          </a:p>
        </p:txBody>
      </p:sp>
      <p:pic>
        <p:nvPicPr>
          <p:cNvPr id="5" name="Picture 4">
            <a:extLst>
              <a:ext uri="{FF2B5EF4-FFF2-40B4-BE49-F238E27FC236}">
                <a16:creationId xmlns:a16="http://schemas.microsoft.com/office/drawing/2014/main" id="{9B2C865E-BEC1-EE4C-E61C-369AEE2DFC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81817" y="5990000"/>
            <a:ext cx="3505490" cy="360000"/>
          </a:xfrm>
          <a:prstGeom prst="rect">
            <a:avLst/>
          </a:prstGeom>
        </p:spPr>
      </p:pic>
    </p:spTree>
    <p:extLst>
      <p:ext uri="{BB962C8B-B14F-4D97-AF65-F5344CB8AC3E}">
        <p14:creationId xmlns:p14="http://schemas.microsoft.com/office/powerpoint/2010/main" val="1550565718"/>
      </p:ext>
    </p:extLst>
  </p:cSld>
  <p:clrMapOvr>
    <a:masterClrMapping/>
  </p:clrMapOvr>
  <p:hf sldNum="0" hdr="0" ftr="0" dt="0"/>
  <p:extLst>
    <p:ext uri="{DCECCB84-F9BA-43D5-87BE-67443E8EF086}">
      <p15:sldGuideLst xmlns:p15="http://schemas.microsoft.com/office/powerpoint/2012/main">
        <p15:guide id="1" pos="7364">
          <p15:clr>
            <a:srgbClr val="FBAE40"/>
          </p15:clr>
        </p15:guide>
        <p15:guide id="2" orient="horz" pos="970">
          <p15:clr>
            <a:srgbClr val="FBAE40"/>
          </p15:clr>
        </p15:guide>
        <p15:guide id="4" orient="horz" pos="1830">
          <p15:clr>
            <a:srgbClr val="FBAE40"/>
          </p15:clr>
        </p15:guide>
        <p15:guide id="5" orient="horz" pos="4000">
          <p15:clr>
            <a:srgbClr val="FBAE40"/>
          </p15:clr>
        </p15:guide>
        <p15:guide id="6" pos="314">
          <p15:clr>
            <a:srgbClr val="FBAE40"/>
          </p15:clr>
        </p15:guide>
        <p15:guide id="8" pos="3841">
          <p15:clr>
            <a:srgbClr val="FBAE40"/>
          </p15:clr>
        </p15:guide>
        <p15:guide id="9" orient="horz" pos="31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atin typeface="72 Brand" panose="020B0504030603020204" pitchFamily="34" charset="0"/>
              </a:defRPr>
            </a:lvl1pPr>
            <a:lvl2pPr marL="179910" marR="0" indent="-179910" algn="l" defTabSz="1088231" rtl="0" eaLnBrk="1" fontAlgn="auto" latinLnBrk="0" hangingPunct="1">
              <a:lnSpc>
                <a:spcPct val="100000"/>
              </a:lnSpc>
              <a:spcBef>
                <a:spcPts val="600"/>
              </a:spcBef>
              <a:spcAft>
                <a:spcPts val="0"/>
              </a:spcAft>
              <a:buClr>
                <a:srgbClr val="008FD3"/>
              </a:buClr>
              <a:buSzPct val="100000"/>
              <a:buFont typeface="Wingdings" panose="05000000000000000000" pitchFamily="2" charset="2"/>
              <a:buChar char="§"/>
              <a:tabLst/>
              <a:defRPr sz="1799">
                <a:latin typeface="72 Brand" panose="020B0504030603020204" pitchFamily="34" charset="0"/>
              </a:defRPr>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a:latin typeface="72 Brand Medium" panose="020B0604030603020204" pitchFamily="34" charset="0"/>
              </a:defRPr>
            </a:lvl1pPr>
          </a:lstStyle>
          <a:p>
            <a:r>
              <a:rPr lang="en-US"/>
              <a:t>Agenda</a:t>
            </a:r>
          </a:p>
        </p:txBody>
      </p:sp>
    </p:spTree>
    <p:extLst>
      <p:ext uri="{BB962C8B-B14F-4D97-AF65-F5344CB8AC3E}">
        <p14:creationId xmlns:p14="http://schemas.microsoft.com/office/powerpoint/2010/main" val="752104647"/>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Text with Image 3/1">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6657"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4583504" y="1627734"/>
            <a:ext cx="7090154" cy="4716000"/>
          </a:xfrm>
        </p:spPr>
        <p:txBody>
          <a:bodyPr/>
          <a:lstStyle>
            <a:lvl1pPr>
              <a:defRPr>
                <a:latin typeface="72 Brand" panose="020B0504030603020204" pitchFamily="34" charset="0"/>
              </a:defRPr>
            </a:lvl1pPr>
            <a:lvl2pPr>
              <a:buClr>
                <a:srgbClr val="008FD3"/>
              </a:buClr>
              <a:defRPr>
                <a:latin typeface="72 Brand" panose="020B0504030603020204" pitchFamily="34" charset="0"/>
              </a:defRPr>
            </a:lvl2pPr>
            <a:lvl3pPr>
              <a:defRPr>
                <a:latin typeface="72 Brand" panose="020B0504030603020204" pitchFamily="34" charset="0"/>
              </a:defRPr>
            </a:lvl3pPr>
            <a:lvl4pPr>
              <a:defRPr>
                <a:latin typeface="72 Brand" panose="020B0504030603020204" pitchFamily="34" charset="0"/>
              </a:defRPr>
            </a:lvl4pPr>
            <a:lvl5pPr>
              <a:defRPr>
                <a:latin typeface="72 Brand" panose="020B0504030603020204" pitchFamily="34" charset="0"/>
              </a:defRPr>
            </a:lvl5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4583506" y="511735"/>
            <a:ext cx="7090154" cy="369204"/>
          </a:xfrm>
        </p:spPr>
        <p:txBody>
          <a:bodyPr/>
          <a:lstStyle>
            <a:lvl1pPr>
              <a:defRPr b="0" i="0">
                <a:latin typeface="72 Brand Medium" panose="020B0604030603020204" pitchFamily="34" charset="0"/>
              </a:defRPr>
            </a:lvl1pPr>
          </a:lstStyle>
          <a:p>
            <a:r>
              <a:rPr lang="en-US" noProof="0"/>
              <a:t>Insert page title (sentence case)</a:t>
            </a:r>
            <a:endParaRPr lang="en-US"/>
          </a:p>
        </p:txBody>
      </p:sp>
      <p:sp>
        <p:nvSpPr>
          <p:cNvPr id="9" name="Copyright Placeholder" descr="{&quot;templafy&quot;:{&quot;id&quot;:&quot;a0b935aa-1b43-40b2-9db7-364d59d82511&quot;}}">
            <a:extLst>
              <a:ext uri="{FF2B5EF4-FFF2-40B4-BE49-F238E27FC236}">
                <a16:creationId xmlns:a16="http://schemas.microsoft.com/office/drawing/2014/main" id="{293E789C-0814-4ACD-8073-0FD259F4274A}"/>
              </a:ext>
            </a:extLst>
          </p:cNvPr>
          <p:cNvSpPr txBox="1">
            <a:spLocks/>
          </p:cNvSpPr>
          <p:nvPr userDrawn="1"/>
        </p:nvSpPr>
        <p:spPr>
          <a:xfrm>
            <a:off x="4583506" y="6536751"/>
            <a:ext cx="6073319"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1" rtl="0" eaLnBrk="1" fontAlgn="auto" latinLnBrk="0" hangingPunct="1">
              <a:lnSpc>
                <a:spcPct val="100000"/>
              </a:lnSpc>
              <a:spcBef>
                <a:spcPts val="1799"/>
              </a:spcBef>
              <a:spcAft>
                <a:spcPts val="0"/>
              </a:spcAft>
              <a:buClr>
                <a:schemeClr val="accent1"/>
              </a:buClr>
              <a:buSzPct val="80000"/>
              <a:buFont typeface="Arial" panose="020B0604020202020204" pitchFamily="34" charset="0"/>
              <a:buNone/>
              <a:tabLst/>
              <a:defRPr/>
            </a:pPr>
            <a:r>
              <a:rPr lang="en-US" sz="600">
                <a:latin typeface="72 Brand" panose="020B0504030603020204" pitchFamily="34" charset="0"/>
              </a:rPr>
              <a:t>Internal SAP &amp; Partners</a:t>
            </a:r>
          </a:p>
          <a:p>
            <a:pPr>
              <a:buFont typeface="Arial" panose="020B0604020202020204" pitchFamily="34" charset="0"/>
              <a:buNone/>
            </a:pPr>
            <a:endParaRPr lang="en-US" sz="600"/>
          </a:p>
        </p:txBody>
      </p:sp>
    </p:spTree>
    <p:extLst>
      <p:ext uri="{BB962C8B-B14F-4D97-AF65-F5344CB8AC3E}">
        <p14:creationId xmlns:p14="http://schemas.microsoft.com/office/powerpoint/2010/main" val="402689389"/>
      </p:ext>
    </p:extLst>
  </p:cSld>
  <p:clrMapOvr>
    <a:masterClrMapping/>
  </p:clrMapOvr>
  <p:extLst>
    <p:ext uri="{DCECCB84-F9BA-43D5-87BE-67443E8EF086}">
      <p15:sldGuideLst xmlns:p15="http://schemas.microsoft.com/office/powerpoint/2012/main">
        <p15:guide id="1" pos="2571">
          <p15:clr>
            <a:srgbClr val="FBAE40"/>
          </p15:clr>
        </p15:guide>
        <p15:guide id="2" orient="horz" pos="3991">
          <p15:clr>
            <a:srgbClr val="FBAE40"/>
          </p15:clr>
        </p15:guide>
        <p15:guide id="3" pos="2888">
          <p15:clr>
            <a:srgbClr val="FBAE40"/>
          </p15:clr>
        </p15:guide>
        <p15:guide id="4" pos="7356">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4-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5588000"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6261100" y="0"/>
            <a:ext cx="59308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5588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ED29BE2E-42FF-0A09-91C0-B4E8730C4F4D}"/>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3793629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_Abstract A">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tx1"/>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tx1"/>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tx1"/>
                </a:solidFill>
                <a:latin typeface="Franklin Gothic Demi Cond" panose="020B0706030402020204" pitchFamily="34" charset="0"/>
              </a:defRPr>
            </a:lvl1pPr>
          </a:lstStyle>
          <a:p>
            <a:endParaRPr lang="en-US"/>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1376128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_Abstract B">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tx1"/>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tx1"/>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tx1"/>
                </a:solidFill>
                <a:latin typeface="Franklin Gothic Demi Cond" panose="020B0706030402020204" pitchFamily="34" charset="0"/>
              </a:defRPr>
            </a:lvl1pPr>
          </a:lstStyle>
          <a:p>
            <a:endParaRPr lang="en-US"/>
          </a:p>
        </p:txBody>
      </p:sp>
      <p:pic>
        <p:nvPicPr>
          <p:cNvPr id="7" name="Picture 6">
            <a:extLst>
              <a:ext uri="{FF2B5EF4-FFF2-40B4-BE49-F238E27FC236}">
                <a16:creationId xmlns:a16="http://schemas.microsoft.com/office/drawing/2014/main" id="{45789D86-12FC-4BB3-9889-16007F796E7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userDrawn="1"/>
        </p:nvPicPr>
        <p:blipFill>
          <a:blip r:embed="rId3"/>
          <a:srcRect/>
          <a:stretch/>
        </p:blipFill>
        <p:spPr>
          <a:xfrm>
            <a:off x="380419" y="381501"/>
            <a:ext cx="1054738" cy="127204"/>
          </a:xfrm>
          <a:prstGeom prst="rect">
            <a:avLst/>
          </a:prstGeom>
        </p:spPr>
      </p:pic>
    </p:spTree>
    <p:extLst>
      <p:ext uri="{BB962C8B-B14F-4D97-AF65-F5344CB8AC3E}">
        <p14:creationId xmlns:p14="http://schemas.microsoft.com/office/powerpoint/2010/main" val="98555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 up of a chair&#10;&#10;Description automatically generated">
            <a:extLst>
              <a:ext uri="{FF2B5EF4-FFF2-40B4-BE49-F238E27FC236}">
                <a16:creationId xmlns:a16="http://schemas.microsoft.com/office/drawing/2014/main" id="{F85A4DF9-458A-7B0E-7C82-57FFE03DC0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873617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_Abstract 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tx1"/>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tx1"/>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tx1"/>
                </a:solidFill>
                <a:latin typeface="Franklin Gothic Demi Cond" panose="020B0706030402020204" pitchFamily="34" charset="0"/>
              </a:defRPr>
            </a:lvl1pPr>
          </a:lstStyle>
          <a:p>
            <a:endParaRPr lang="en-US"/>
          </a:p>
        </p:txBody>
      </p:sp>
      <p:pic>
        <p:nvPicPr>
          <p:cNvPr id="9" name="Picture 8">
            <a:extLst>
              <a:ext uri="{FF2B5EF4-FFF2-40B4-BE49-F238E27FC236}">
                <a16:creationId xmlns:a16="http://schemas.microsoft.com/office/drawing/2014/main" id="{431C7579-BC26-45C3-ACD2-964D01ED0B8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0"/>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userDrawn="1"/>
        </p:nvPicPr>
        <p:blipFill>
          <a:blip r:embed="rId3"/>
          <a:srcRect/>
          <a:stretch/>
        </p:blipFill>
        <p:spPr>
          <a:xfrm>
            <a:off x="380419" y="381501"/>
            <a:ext cx="1054738" cy="127204"/>
          </a:xfrm>
          <a:prstGeom prst="rect">
            <a:avLst/>
          </a:prstGeom>
        </p:spPr>
      </p:pic>
    </p:spTree>
    <p:extLst>
      <p:ext uri="{BB962C8B-B14F-4D97-AF65-F5344CB8AC3E}">
        <p14:creationId xmlns:p14="http://schemas.microsoft.com/office/powerpoint/2010/main" val="3349807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Break">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01494"/>
            <a:ext cx="11429999" cy="473841"/>
          </a:xfrm>
        </p:spPr>
        <p:txBody>
          <a:bodyPr/>
          <a:lstStyle/>
          <a:p>
            <a:r>
              <a:rPr lang="en-US"/>
              <a:t>Click to add title</a:t>
            </a:r>
          </a:p>
        </p:txBody>
      </p:sp>
    </p:spTree>
    <p:extLst>
      <p:ext uri="{BB962C8B-B14F-4D97-AF65-F5344CB8AC3E}">
        <p14:creationId xmlns:p14="http://schemas.microsoft.com/office/powerpoint/2010/main" val="4074997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0" name="Title 1">
            <a:extLst>
              <a:ext uri="{FF2B5EF4-FFF2-40B4-BE49-F238E27FC236}">
                <a16:creationId xmlns:a16="http://schemas.microsoft.com/office/drawing/2014/main" id="{05B790C2-A069-AE47-9F27-A60ED6470F0F}"/>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3" name="Content Placeholder 2">
            <a:extLst>
              <a:ext uri="{FF2B5EF4-FFF2-40B4-BE49-F238E27FC236}">
                <a16:creationId xmlns:a16="http://schemas.microsoft.com/office/drawing/2014/main" id="{6BA3448D-A884-435C-A038-9D781FE668E9}"/>
              </a:ext>
            </a:extLst>
          </p:cNvPr>
          <p:cNvSpPr>
            <a:spLocks noGrp="1"/>
          </p:cNvSpPr>
          <p:nvPr>
            <p:ph sz="quarter" idx="16"/>
          </p:nvPr>
        </p:nvSpPr>
        <p:spPr>
          <a:xfrm>
            <a:off x="6254750" y="1758950"/>
            <a:ext cx="556260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3" name="Content Placeholder 2">
            <a:extLst>
              <a:ext uri="{FF2B5EF4-FFF2-40B4-BE49-F238E27FC236}">
                <a16:creationId xmlns:a16="http://schemas.microsoft.com/office/drawing/2014/main" id="{78DEDFDC-CD4A-4806-A33A-261794FDE5C8}"/>
              </a:ext>
            </a:extLst>
          </p:cNvPr>
          <p:cNvSpPr>
            <a:spLocks noGrp="1"/>
          </p:cNvSpPr>
          <p:nvPr>
            <p:ph sz="quarter" idx="17"/>
          </p:nvPr>
        </p:nvSpPr>
        <p:spPr>
          <a:xfrm>
            <a:off x="376238" y="1758950"/>
            <a:ext cx="556260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235503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Title 1">
            <a:extLst>
              <a:ext uri="{FF2B5EF4-FFF2-40B4-BE49-F238E27FC236}">
                <a16:creationId xmlns:a16="http://schemas.microsoft.com/office/drawing/2014/main" id="{053B4EE0-7A33-F64D-BCB5-F69A1D7E996B}"/>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758950"/>
            <a:ext cx="11434762"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291710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Title 1">
            <a:extLst>
              <a:ext uri="{FF2B5EF4-FFF2-40B4-BE49-F238E27FC236}">
                <a16:creationId xmlns:a16="http://schemas.microsoft.com/office/drawing/2014/main" id="{053B4EE0-7A33-F64D-BCB5-F69A1D7E996B}"/>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11" name="Content Placeholder 2">
            <a:extLst>
              <a:ext uri="{FF2B5EF4-FFF2-40B4-BE49-F238E27FC236}">
                <a16:creationId xmlns:a16="http://schemas.microsoft.com/office/drawing/2014/main" id="{E2F14F15-C9EC-4947-9CC9-DE28C809D76D}"/>
              </a:ext>
            </a:extLst>
          </p:cNvPr>
          <p:cNvSpPr>
            <a:spLocks noGrp="1"/>
          </p:cNvSpPr>
          <p:nvPr>
            <p:ph sz="quarter" idx="16"/>
          </p:nvPr>
        </p:nvSpPr>
        <p:spPr>
          <a:xfrm>
            <a:off x="6254750" y="1758950"/>
            <a:ext cx="556260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2" name="Content Placeholder 2">
            <a:extLst>
              <a:ext uri="{FF2B5EF4-FFF2-40B4-BE49-F238E27FC236}">
                <a16:creationId xmlns:a16="http://schemas.microsoft.com/office/drawing/2014/main" id="{12BB9952-B8D0-4C7B-A9AE-314EA84DB26B}"/>
              </a:ext>
            </a:extLst>
          </p:cNvPr>
          <p:cNvSpPr>
            <a:spLocks noGrp="1"/>
          </p:cNvSpPr>
          <p:nvPr>
            <p:ph sz="quarter" idx="17"/>
          </p:nvPr>
        </p:nvSpPr>
        <p:spPr>
          <a:xfrm>
            <a:off x="376238" y="1758950"/>
            <a:ext cx="556260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12673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Title 1">
            <a:extLst>
              <a:ext uri="{FF2B5EF4-FFF2-40B4-BE49-F238E27FC236}">
                <a16:creationId xmlns:a16="http://schemas.microsoft.com/office/drawing/2014/main" id="{053B4EE0-7A33-F64D-BCB5-F69A1D7E996B}"/>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12" name="Content Placeholder 2">
            <a:extLst>
              <a:ext uri="{FF2B5EF4-FFF2-40B4-BE49-F238E27FC236}">
                <a16:creationId xmlns:a16="http://schemas.microsoft.com/office/drawing/2014/main" id="{5672AC66-2ED2-4168-8D62-DBBCFB9FD3A5}"/>
              </a:ext>
            </a:extLst>
          </p:cNvPr>
          <p:cNvSpPr>
            <a:spLocks noGrp="1"/>
          </p:cNvSpPr>
          <p:nvPr>
            <p:ph sz="quarter" idx="16"/>
          </p:nvPr>
        </p:nvSpPr>
        <p:spPr>
          <a:xfrm>
            <a:off x="3314700" y="1758950"/>
            <a:ext cx="850265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3" name="Content Placeholder 2">
            <a:extLst>
              <a:ext uri="{FF2B5EF4-FFF2-40B4-BE49-F238E27FC236}">
                <a16:creationId xmlns:a16="http://schemas.microsoft.com/office/drawing/2014/main" id="{5772AFFD-094C-4CF7-B353-BE9B24F500B8}"/>
              </a:ext>
            </a:extLst>
          </p:cNvPr>
          <p:cNvSpPr>
            <a:spLocks noGrp="1"/>
          </p:cNvSpPr>
          <p:nvPr>
            <p:ph sz="quarter" idx="17"/>
          </p:nvPr>
        </p:nvSpPr>
        <p:spPr>
          <a:xfrm>
            <a:off x="376238" y="1758950"/>
            <a:ext cx="2620962"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114591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Title 1">
            <a:extLst>
              <a:ext uri="{FF2B5EF4-FFF2-40B4-BE49-F238E27FC236}">
                <a16:creationId xmlns:a16="http://schemas.microsoft.com/office/drawing/2014/main" id="{053B4EE0-7A33-F64D-BCB5-F69A1D7E996B}"/>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11" name="Content Placeholder 2">
            <a:extLst>
              <a:ext uri="{FF2B5EF4-FFF2-40B4-BE49-F238E27FC236}">
                <a16:creationId xmlns:a16="http://schemas.microsoft.com/office/drawing/2014/main" id="{358F9515-831F-423B-ACCF-18E6F3AAE3F5}"/>
              </a:ext>
            </a:extLst>
          </p:cNvPr>
          <p:cNvSpPr>
            <a:spLocks noGrp="1"/>
          </p:cNvSpPr>
          <p:nvPr>
            <p:ph sz="quarter" idx="16"/>
          </p:nvPr>
        </p:nvSpPr>
        <p:spPr>
          <a:xfrm>
            <a:off x="373063" y="1758950"/>
            <a:ext cx="850265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2" name="Content Placeholder 2">
            <a:extLst>
              <a:ext uri="{FF2B5EF4-FFF2-40B4-BE49-F238E27FC236}">
                <a16:creationId xmlns:a16="http://schemas.microsoft.com/office/drawing/2014/main" id="{1A6C1FBD-BED8-4CCA-B98F-7253B5B762C3}"/>
              </a:ext>
            </a:extLst>
          </p:cNvPr>
          <p:cNvSpPr>
            <a:spLocks noGrp="1"/>
          </p:cNvSpPr>
          <p:nvPr>
            <p:ph sz="quarter" idx="17"/>
          </p:nvPr>
        </p:nvSpPr>
        <p:spPr>
          <a:xfrm>
            <a:off x="9201442" y="1758950"/>
            <a:ext cx="2620962"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275414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8" name="Title 1">
            <a:extLst>
              <a:ext uri="{FF2B5EF4-FFF2-40B4-BE49-F238E27FC236}">
                <a16:creationId xmlns:a16="http://schemas.microsoft.com/office/drawing/2014/main" id="{053B4EE0-7A33-F64D-BCB5-F69A1D7E996B}"/>
              </a:ext>
            </a:extLst>
          </p:cNvPr>
          <p:cNvSpPr>
            <a:spLocks noGrp="1"/>
          </p:cNvSpPr>
          <p:nvPr>
            <p:ph type="title" hasCustomPrompt="1"/>
          </p:nvPr>
        </p:nvSpPr>
        <p:spPr>
          <a:xfrm>
            <a:off x="381001" y="1001494"/>
            <a:ext cx="11429999" cy="473841"/>
          </a:xfrm>
        </p:spPr>
        <p:txBody>
          <a:bodyPr>
            <a:noAutofit/>
          </a:bodyPr>
          <a:lstStyle/>
          <a:p>
            <a:r>
              <a:rPr lang="en-US"/>
              <a:t>Click to add title</a:t>
            </a:r>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752600"/>
            <a:ext cx="8499792" cy="47396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Tree>
    <p:extLst>
      <p:ext uri="{BB962C8B-B14F-4D97-AF65-F5344CB8AC3E}">
        <p14:creationId xmlns:p14="http://schemas.microsoft.com/office/powerpoint/2010/main" val="156084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a:spLocks/>
          </p:cNvSpPr>
          <p:nvPr userDrawn="1"/>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603020102020204" pitchFamily="34" charset="0"/>
                <a:ea typeface="+mj-ea"/>
                <a:cs typeface="+mj-cs"/>
              </a:defRPr>
            </a:lvl1pPr>
          </a:lstStyle>
          <a:p>
            <a:endParaRPr lang="en-US" sz="2800" b="0" i="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752600"/>
            <a:ext cx="5563838" cy="47396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3AEB317C-CD42-EA44-9D08-DFA7660C5E76}" type="slidenum">
              <a:rPr lang="en-US" smtClean="0"/>
              <a:pPr/>
              <a:t>‹#›</a:t>
            </a:fld>
            <a:endParaRPr lang="en-US"/>
          </a:p>
        </p:txBody>
      </p:sp>
      <p:sp>
        <p:nvSpPr>
          <p:cNvPr id="14" name="Title 1">
            <a:extLst>
              <a:ext uri="{FF2B5EF4-FFF2-40B4-BE49-F238E27FC236}">
                <a16:creationId xmlns:a16="http://schemas.microsoft.com/office/drawing/2014/main" id="{5B2C56CB-5918-4609-A312-73E2464B21E1}"/>
              </a:ext>
            </a:extLst>
          </p:cNvPr>
          <p:cNvSpPr>
            <a:spLocks noGrp="1"/>
          </p:cNvSpPr>
          <p:nvPr>
            <p:ph type="title" hasCustomPrompt="1"/>
          </p:nvPr>
        </p:nvSpPr>
        <p:spPr>
          <a:xfrm>
            <a:off x="381001" y="1001494"/>
            <a:ext cx="11429999" cy="473841"/>
          </a:xfrm>
        </p:spPr>
        <p:txBody>
          <a:bodyPr>
            <a:noAutofit/>
          </a:bodyPr>
          <a:lstStyle/>
          <a:p>
            <a:r>
              <a:rPr lang="en-US"/>
              <a:t>Click to add title</a:t>
            </a:r>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758950"/>
            <a:ext cx="5562600"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34335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758950"/>
            <a:ext cx="5562600"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758950"/>
            <a:ext cx="5562600"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1" name="Title 1">
            <a:extLst>
              <a:ext uri="{FF2B5EF4-FFF2-40B4-BE49-F238E27FC236}">
                <a16:creationId xmlns:a16="http://schemas.microsoft.com/office/drawing/2014/main" id="{6F5FDC6B-8930-0946-82B9-4AEF698C22CC}"/>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14" name="Content Placeholder 2">
            <a:extLst>
              <a:ext uri="{FF2B5EF4-FFF2-40B4-BE49-F238E27FC236}">
                <a16:creationId xmlns:a16="http://schemas.microsoft.com/office/drawing/2014/main" id="{24E18D1B-CD11-4EFC-B508-6EBDA4689B84}"/>
              </a:ext>
            </a:extLst>
          </p:cNvPr>
          <p:cNvSpPr>
            <a:spLocks noGrp="1"/>
          </p:cNvSpPr>
          <p:nvPr>
            <p:ph sz="quarter" idx="23"/>
          </p:nvPr>
        </p:nvSpPr>
        <p:spPr>
          <a:xfrm>
            <a:off x="6254750" y="4233903"/>
            <a:ext cx="5562600"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5" name="Content Placeholder 2">
            <a:extLst>
              <a:ext uri="{FF2B5EF4-FFF2-40B4-BE49-F238E27FC236}">
                <a16:creationId xmlns:a16="http://schemas.microsoft.com/office/drawing/2014/main" id="{20B588CD-2668-405E-8083-A263EA2916F2}"/>
              </a:ext>
            </a:extLst>
          </p:cNvPr>
          <p:cNvSpPr>
            <a:spLocks noGrp="1"/>
          </p:cNvSpPr>
          <p:nvPr>
            <p:ph sz="quarter" idx="24"/>
          </p:nvPr>
        </p:nvSpPr>
        <p:spPr>
          <a:xfrm>
            <a:off x="376238" y="4233903"/>
            <a:ext cx="5562600"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25826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opper and white table&#10;&#10;Description automatically generated with medium confidence">
            <a:extLst>
              <a:ext uri="{FF2B5EF4-FFF2-40B4-BE49-F238E27FC236}">
                <a16:creationId xmlns:a16="http://schemas.microsoft.com/office/drawing/2014/main" id="{332B09B5-70C1-D1DF-15CC-08B8DB9F8F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1"/>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091746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8" y="1758950"/>
            <a:ext cx="3651553" cy="47180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1" name="Title 1">
            <a:extLst>
              <a:ext uri="{FF2B5EF4-FFF2-40B4-BE49-F238E27FC236}">
                <a16:creationId xmlns:a16="http://schemas.microsoft.com/office/drawing/2014/main" id="{6F5FDC6B-8930-0946-82B9-4AEF698C22CC}"/>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15" name="Content Placeholder 2">
            <a:extLst>
              <a:ext uri="{FF2B5EF4-FFF2-40B4-BE49-F238E27FC236}">
                <a16:creationId xmlns:a16="http://schemas.microsoft.com/office/drawing/2014/main" id="{D7E8A4F3-6DEF-4743-93A7-3029A1067010}"/>
              </a:ext>
            </a:extLst>
          </p:cNvPr>
          <p:cNvSpPr>
            <a:spLocks noGrp="1"/>
          </p:cNvSpPr>
          <p:nvPr>
            <p:ph sz="quarter" idx="28"/>
          </p:nvPr>
        </p:nvSpPr>
        <p:spPr>
          <a:xfrm>
            <a:off x="8157753" y="1758950"/>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6" name="Content Placeholder 2">
            <a:extLst>
              <a:ext uri="{FF2B5EF4-FFF2-40B4-BE49-F238E27FC236}">
                <a16:creationId xmlns:a16="http://schemas.microsoft.com/office/drawing/2014/main" id="{4B62F9DA-98B7-4B64-A88D-683A0E0CA447}"/>
              </a:ext>
            </a:extLst>
          </p:cNvPr>
          <p:cNvSpPr>
            <a:spLocks noGrp="1"/>
          </p:cNvSpPr>
          <p:nvPr>
            <p:ph sz="quarter" idx="29"/>
          </p:nvPr>
        </p:nvSpPr>
        <p:spPr>
          <a:xfrm>
            <a:off x="8157753" y="4233903"/>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8" name="Content Placeholder 2">
            <a:extLst>
              <a:ext uri="{FF2B5EF4-FFF2-40B4-BE49-F238E27FC236}">
                <a16:creationId xmlns:a16="http://schemas.microsoft.com/office/drawing/2014/main" id="{09EB6957-4D17-4097-95B1-0654483E02BB}"/>
              </a:ext>
            </a:extLst>
          </p:cNvPr>
          <p:cNvSpPr>
            <a:spLocks noGrp="1"/>
          </p:cNvSpPr>
          <p:nvPr>
            <p:ph sz="quarter" idx="30"/>
          </p:nvPr>
        </p:nvSpPr>
        <p:spPr>
          <a:xfrm>
            <a:off x="4266995" y="1758950"/>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9" name="Content Placeholder 2">
            <a:extLst>
              <a:ext uri="{FF2B5EF4-FFF2-40B4-BE49-F238E27FC236}">
                <a16:creationId xmlns:a16="http://schemas.microsoft.com/office/drawing/2014/main" id="{7A3A2107-6248-4857-BEAE-6657372A1969}"/>
              </a:ext>
            </a:extLst>
          </p:cNvPr>
          <p:cNvSpPr>
            <a:spLocks noGrp="1"/>
          </p:cNvSpPr>
          <p:nvPr>
            <p:ph sz="quarter" idx="31"/>
          </p:nvPr>
        </p:nvSpPr>
        <p:spPr>
          <a:xfrm>
            <a:off x="4266995" y="4233903"/>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179663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8" y="1758950"/>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4" name="Content Placeholder 2">
            <a:extLst>
              <a:ext uri="{FF2B5EF4-FFF2-40B4-BE49-F238E27FC236}">
                <a16:creationId xmlns:a16="http://schemas.microsoft.com/office/drawing/2014/main" id="{0C2BE070-C277-434E-A80C-42A3D117BDCD}"/>
              </a:ext>
            </a:extLst>
          </p:cNvPr>
          <p:cNvSpPr>
            <a:spLocks noGrp="1"/>
          </p:cNvSpPr>
          <p:nvPr>
            <p:ph sz="quarter" idx="27"/>
          </p:nvPr>
        </p:nvSpPr>
        <p:spPr>
          <a:xfrm>
            <a:off x="376238" y="4233903"/>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pPr/>
              <a:t>‹#›</a:t>
            </a:fld>
            <a:endParaRPr lang="en-US"/>
          </a:p>
        </p:txBody>
      </p:sp>
      <p:sp>
        <p:nvSpPr>
          <p:cNvPr id="11" name="Title 1">
            <a:extLst>
              <a:ext uri="{FF2B5EF4-FFF2-40B4-BE49-F238E27FC236}">
                <a16:creationId xmlns:a16="http://schemas.microsoft.com/office/drawing/2014/main" id="{6F5FDC6B-8930-0946-82B9-4AEF698C22CC}"/>
              </a:ext>
            </a:extLst>
          </p:cNvPr>
          <p:cNvSpPr>
            <a:spLocks noGrp="1"/>
          </p:cNvSpPr>
          <p:nvPr>
            <p:ph type="title" hasCustomPrompt="1"/>
          </p:nvPr>
        </p:nvSpPr>
        <p:spPr>
          <a:xfrm>
            <a:off x="381001" y="1001494"/>
            <a:ext cx="11429999" cy="473841"/>
          </a:xfrm>
        </p:spPr>
        <p:txBody>
          <a:bodyPr/>
          <a:lstStyle/>
          <a:p>
            <a:r>
              <a:rPr lang="en-US"/>
              <a:t>Click to add title</a:t>
            </a:r>
          </a:p>
        </p:txBody>
      </p:sp>
      <p:sp>
        <p:nvSpPr>
          <p:cNvPr id="15" name="Content Placeholder 2">
            <a:extLst>
              <a:ext uri="{FF2B5EF4-FFF2-40B4-BE49-F238E27FC236}">
                <a16:creationId xmlns:a16="http://schemas.microsoft.com/office/drawing/2014/main" id="{D7E8A4F3-6DEF-4743-93A7-3029A1067010}"/>
              </a:ext>
            </a:extLst>
          </p:cNvPr>
          <p:cNvSpPr>
            <a:spLocks noGrp="1"/>
          </p:cNvSpPr>
          <p:nvPr>
            <p:ph sz="quarter" idx="28"/>
          </p:nvPr>
        </p:nvSpPr>
        <p:spPr>
          <a:xfrm>
            <a:off x="8157753" y="1758950"/>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6" name="Content Placeholder 2">
            <a:extLst>
              <a:ext uri="{FF2B5EF4-FFF2-40B4-BE49-F238E27FC236}">
                <a16:creationId xmlns:a16="http://schemas.microsoft.com/office/drawing/2014/main" id="{4B62F9DA-98B7-4B64-A88D-683A0E0CA447}"/>
              </a:ext>
            </a:extLst>
          </p:cNvPr>
          <p:cNvSpPr>
            <a:spLocks noGrp="1"/>
          </p:cNvSpPr>
          <p:nvPr>
            <p:ph sz="quarter" idx="29"/>
          </p:nvPr>
        </p:nvSpPr>
        <p:spPr>
          <a:xfrm>
            <a:off x="8157753" y="4233903"/>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8" name="Content Placeholder 2">
            <a:extLst>
              <a:ext uri="{FF2B5EF4-FFF2-40B4-BE49-F238E27FC236}">
                <a16:creationId xmlns:a16="http://schemas.microsoft.com/office/drawing/2014/main" id="{09EB6957-4D17-4097-95B1-0654483E02BB}"/>
              </a:ext>
            </a:extLst>
          </p:cNvPr>
          <p:cNvSpPr>
            <a:spLocks noGrp="1"/>
          </p:cNvSpPr>
          <p:nvPr>
            <p:ph sz="quarter" idx="30"/>
          </p:nvPr>
        </p:nvSpPr>
        <p:spPr>
          <a:xfrm>
            <a:off x="4266995" y="1758950"/>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
        <p:nvSpPr>
          <p:cNvPr id="19" name="Content Placeholder 2">
            <a:extLst>
              <a:ext uri="{FF2B5EF4-FFF2-40B4-BE49-F238E27FC236}">
                <a16:creationId xmlns:a16="http://schemas.microsoft.com/office/drawing/2014/main" id="{7A3A2107-6248-4857-BEAE-6657372A1969}"/>
              </a:ext>
            </a:extLst>
          </p:cNvPr>
          <p:cNvSpPr>
            <a:spLocks noGrp="1"/>
          </p:cNvSpPr>
          <p:nvPr>
            <p:ph sz="quarter" idx="31"/>
          </p:nvPr>
        </p:nvSpPr>
        <p:spPr>
          <a:xfrm>
            <a:off x="4266995" y="4233903"/>
            <a:ext cx="3651553" cy="224309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spTree>
    <p:extLst>
      <p:ext uri="{BB962C8B-B14F-4D97-AF65-F5344CB8AC3E}">
        <p14:creationId xmlns:p14="http://schemas.microsoft.com/office/powerpoint/2010/main" val="4900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8" name="Title 1">
            <a:extLst>
              <a:ext uri="{FF2B5EF4-FFF2-40B4-BE49-F238E27FC236}">
                <a16:creationId xmlns:a16="http://schemas.microsoft.com/office/drawing/2014/main" id="{053B4EE0-7A33-F64D-BCB5-F69A1D7E996B}"/>
              </a:ext>
            </a:extLst>
          </p:cNvPr>
          <p:cNvSpPr>
            <a:spLocks noGrp="1"/>
          </p:cNvSpPr>
          <p:nvPr>
            <p:ph type="title" hasCustomPrompt="1"/>
          </p:nvPr>
        </p:nvSpPr>
        <p:spPr>
          <a:xfrm>
            <a:off x="381001" y="1001494"/>
            <a:ext cx="11429999" cy="473841"/>
          </a:xfrm>
        </p:spPr>
        <p:txBody>
          <a:bodyPr>
            <a:noAutofit/>
          </a:bodyPr>
          <a:lstStyle/>
          <a:p>
            <a:r>
              <a:rPr lang="en-US"/>
              <a:t>Click to add title</a:t>
            </a:r>
          </a:p>
        </p:txBody>
      </p:sp>
    </p:spTree>
    <p:extLst>
      <p:ext uri="{BB962C8B-B14F-4D97-AF65-F5344CB8AC3E}">
        <p14:creationId xmlns:p14="http://schemas.microsoft.com/office/powerpoint/2010/main" val="269243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74663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a:solidFill>
                  <a:schemeClr val="tx1"/>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p>
            <a:endParaRPr lang="en-US"/>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p>
            <a:fld id="{3AEB317C-CD42-EA44-9D08-DFA7660C5E76}" type="slidenum">
              <a:rPr lang="en-US" smtClean="0"/>
              <a:pPr/>
              <a:t>‹#›</a:t>
            </a:fld>
            <a:endParaRPr lang="en-US"/>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tx1"/>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tx1"/>
                </a:solidFill>
                <a:latin typeface="Franklin Gothic Demi Cond" panose="020B0706030402020204" pitchFamily="34" charset="0"/>
              </a:defRPr>
            </a:lvl1pPr>
          </a:lstStyle>
          <a:p>
            <a:endParaRPr lang="en-US"/>
          </a:p>
        </p:txBody>
      </p:sp>
    </p:spTree>
    <p:extLst>
      <p:ext uri="{BB962C8B-B14F-4D97-AF65-F5344CB8AC3E}">
        <p14:creationId xmlns:p14="http://schemas.microsoft.com/office/powerpoint/2010/main" val="2265150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7" name="Content Placeholder 2">
            <a:extLst>
              <a:ext uri="{FF2B5EF4-FFF2-40B4-BE49-F238E27FC236}">
                <a16:creationId xmlns:a16="http://schemas.microsoft.com/office/drawing/2014/main" id="{625F1037-51AE-4083-8738-1B8AEF96DE8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588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t>
            </a:r>
            <a:r>
              <a:rPr lang="en-US" err="1"/>
              <a:t>subheader</a:t>
            </a:r>
            <a:endParaRPr lang="en-US"/>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6D5DA381-B845-4240-87B2-12B2EF85FC25}"/>
              </a:ext>
            </a:extLst>
          </p:cNvPr>
          <p:cNvSpPr>
            <a:spLocks noGrp="1"/>
          </p:cNvSpPr>
          <p:nvPr>
            <p:ph sz="quarter" idx="16"/>
          </p:nvPr>
        </p:nvSpPr>
        <p:spPr>
          <a:xfrm>
            <a:off x="376238"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DB40DAE-7BA3-4E42-A9A6-31A06C035C34}"/>
              </a:ext>
            </a:extLst>
          </p:cNvPr>
          <p:cNvSpPr>
            <a:spLocks noGrp="1"/>
          </p:cNvSpPr>
          <p:nvPr>
            <p:ph sz="quarter" idx="17"/>
          </p:nvPr>
        </p:nvSpPr>
        <p:spPr>
          <a:xfrm>
            <a:off x="6254750"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24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2655314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Section Break Two Content">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Content Placeholder 2">
            <a:extLst>
              <a:ext uri="{FF2B5EF4-FFF2-40B4-BE49-F238E27FC236}">
                <a16:creationId xmlns:a16="http://schemas.microsoft.com/office/drawing/2014/main" id="{833ED14B-309D-4468-9991-1A2017D5BEC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696A4C1-0E67-43FF-BEA9-9306C4605A0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85AA424F-AD49-8362-BA20-11D641E82FF6}"/>
              </a:ext>
            </a:extLst>
          </p:cNvPr>
          <p:cNvSpPr>
            <a:spLocks noGrp="1"/>
          </p:cNvSpPr>
          <p:nvPr>
            <p:ph type="title" hasCustomPrompt="1"/>
          </p:nvPr>
        </p:nvSpPr>
        <p:spPr>
          <a:xfrm>
            <a:off x="381001" y="1143000"/>
            <a:ext cx="11429999" cy="473841"/>
          </a:xfrm>
        </p:spPr>
        <p:txBody>
          <a:bodyPr/>
          <a:lstStyle/>
          <a:p>
            <a:r>
              <a:rPr lang="en-US"/>
              <a:t>Click to add title</a:t>
            </a:r>
          </a:p>
        </p:txBody>
      </p:sp>
    </p:spTree>
    <p:extLst>
      <p:ext uri="{BB962C8B-B14F-4D97-AF65-F5344CB8AC3E}">
        <p14:creationId xmlns:p14="http://schemas.microsoft.com/office/powerpoint/2010/main" val="315536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wo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726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table&#10;&#10;Description automatically generated">
            <a:extLst>
              <a:ext uri="{FF2B5EF4-FFF2-40B4-BE49-F238E27FC236}">
                <a16:creationId xmlns:a16="http://schemas.microsoft.com/office/drawing/2014/main" id="{83A27AA0-5790-FC20-4BFC-9D681CCD44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728479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_1">
    <p:bg bwMode="blackWhite">
      <p:bgRef idx="1001">
        <a:schemeClr val="bg1"/>
      </p:bgRef>
    </p:bg>
    <p:spTree>
      <p:nvGrpSpPr>
        <p:cNvPr id="1" name=""/>
        <p:cNvGrpSpPr/>
        <p:nvPr/>
      </p:nvGrpSpPr>
      <p:grpSpPr>
        <a:xfrm>
          <a:off x="0" y="0"/>
          <a:ext cx="0" cy="0"/>
          <a:chOff x="0" y="0"/>
          <a:chExt cx="0" cy="0"/>
        </a:xfrm>
      </p:grpSpPr>
      <p:pic>
        <p:nvPicPr>
          <p:cNvPr id="6" name="Picture 5" descr="A close-up of a blue and brown cushion&#10;&#10;Description automatically generated">
            <a:extLst>
              <a:ext uri="{FF2B5EF4-FFF2-40B4-BE49-F238E27FC236}">
                <a16:creationId xmlns:a16="http://schemas.microsoft.com/office/drawing/2014/main" id="{372E9F0F-D0BF-4F7F-5D4E-446848C2A3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3" name="Picture 2" descr="A close-up of a wooden table&#10;&#10;Description automatically generated">
            <a:extLst>
              <a:ext uri="{FF2B5EF4-FFF2-40B4-BE49-F238E27FC236}">
                <a16:creationId xmlns:a16="http://schemas.microsoft.com/office/drawing/2014/main" id="{2C3399C0-FB42-FC1B-5177-A11B7CDEFF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Title 1">
            <a:extLst>
              <a:ext uri="{FF2B5EF4-FFF2-40B4-BE49-F238E27FC236}">
                <a16:creationId xmlns:a16="http://schemas.microsoft.com/office/drawing/2014/main" id="{7B051B0A-5343-03C1-55A2-C8A62B3A2B59}"/>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F916F6E-E2F1-C9ED-4BD0-C32697CFA1EC}"/>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pic>
        <p:nvPicPr>
          <p:cNvPr id="5" name="Picture 4">
            <a:extLst>
              <a:ext uri="{FF2B5EF4-FFF2-40B4-BE49-F238E27FC236}">
                <a16:creationId xmlns:a16="http://schemas.microsoft.com/office/drawing/2014/main" id="{6B58A99C-E48B-0EA8-D710-DC33F44FBD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2900" y="349497"/>
            <a:ext cx="1609726" cy="190209"/>
          </a:xfrm>
          <a:prstGeom prst="rect">
            <a:avLst/>
          </a:prstGeom>
        </p:spPr>
      </p:pic>
    </p:spTree>
    <p:extLst>
      <p:ext uri="{BB962C8B-B14F-4D97-AF65-F5344CB8AC3E}">
        <p14:creationId xmlns:p14="http://schemas.microsoft.com/office/powerpoint/2010/main" val="4204267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_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ct val="0"/>
              </a:spcAft>
              <a:defRPr sz="6000" b="0" i="0">
                <a:solidFill>
                  <a:schemeClr val="accent2"/>
                </a:solidFill>
                <a:latin typeface="Franklin Gothic Demi Cond" panose="020B0706030402020204" pitchFamily="34" charset="0"/>
              </a:defRPr>
            </a:lvl1pPr>
          </a:lstStyle>
          <a:p>
            <a:r>
              <a:rPr lang="en-US"/>
              <a:t>Click to edit Master title style</a:t>
            </a:r>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2615526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_B">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89D86-12FC-4BB3-9889-16007F796E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993722" cy="6858000"/>
          </a:xfrm>
          <a:prstGeom prst="rect">
            <a:avLst/>
          </a:prstGeom>
        </p:spPr>
      </p:pic>
      <p:pic>
        <p:nvPicPr>
          <p:cNvPr id="8" name="Picture 7">
            <a:extLst>
              <a:ext uri="{FF2B5EF4-FFF2-40B4-BE49-F238E27FC236}">
                <a16:creationId xmlns:a16="http://schemas.microsoft.com/office/drawing/2014/main" id="{4A7345CE-7EEE-4DF5-91F3-6CFD870F597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0419" y="381501"/>
            <a:ext cx="1054738" cy="127204"/>
          </a:xfrm>
          <a:prstGeom prst="rect">
            <a:avLst/>
          </a:prstGeom>
        </p:spPr>
      </p:pic>
      <p:sp>
        <p:nvSpPr>
          <p:cNvPr id="9" name="Text Placeholder 8">
            <a:extLst>
              <a:ext uri="{FF2B5EF4-FFF2-40B4-BE49-F238E27FC236}">
                <a16:creationId xmlns:a16="http://schemas.microsoft.com/office/drawing/2014/main" id="{F29152C1-A4E5-4F98-94A8-3DBAEDBAACAF}"/>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0" name="Text Placeholder 8">
            <a:extLst>
              <a:ext uri="{FF2B5EF4-FFF2-40B4-BE49-F238E27FC236}">
                <a16:creationId xmlns:a16="http://schemas.microsoft.com/office/drawing/2014/main" id="{CD1F6055-BB28-40D0-94C8-33D939B647A0}"/>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1" name="Title 1">
            <a:extLst>
              <a:ext uri="{FF2B5EF4-FFF2-40B4-BE49-F238E27FC236}">
                <a16:creationId xmlns:a16="http://schemas.microsoft.com/office/drawing/2014/main" id="{BFC30C49-D2A7-45CF-A3F2-8858DA2E108C}"/>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ct val="0"/>
              </a:spcAft>
              <a:defRPr sz="6000" b="0" i="0">
                <a:solidFill>
                  <a:schemeClr val="accent2"/>
                </a:solidFill>
                <a:latin typeface="Franklin Gothic Demi Cond" panose="020B0706030402020204" pitchFamily="34" charset="0"/>
              </a:defRPr>
            </a:lvl1pPr>
          </a:lstStyle>
          <a:p>
            <a:r>
              <a:rPr lang="en-US"/>
              <a:t>Click to edit Master title style</a:t>
            </a:r>
          </a:p>
        </p:txBody>
      </p:sp>
    </p:spTree>
    <p:extLst>
      <p:ext uri="{BB962C8B-B14F-4D97-AF65-F5344CB8AC3E}">
        <p14:creationId xmlns:p14="http://schemas.microsoft.com/office/powerpoint/2010/main" val="926258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_C">
    <p:bg>
      <p:bgRef idx="1001">
        <a:schemeClr val="bg1"/>
      </p:bgRef>
    </p:bg>
    <p:spTree>
      <p:nvGrpSpPr>
        <p:cNvPr id="1" name=""/>
        <p:cNvGrpSpPr/>
        <p:nvPr/>
      </p:nvGrpSpPr>
      <p:grpSpPr>
        <a:xfrm>
          <a:off x="0" y="0"/>
          <a:ext cx="0" cy="0"/>
          <a:chOff x="0" y="0"/>
          <a:chExt cx="0" cy="0"/>
        </a:xfrm>
      </p:grpSpPr>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ct val="0"/>
              </a:spcAft>
              <a:defRPr sz="6000" b="0" i="0">
                <a:solidFill>
                  <a:schemeClr val="accent2"/>
                </a:solidFill>
                <a:latin typeface="Franklin Gothic Demi Cond" panose="020B070603040202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431C7579-BC26-45C3-ACD2-964D01ED0B8D}"/>
              </a:ext>
            </a:extLst>
          </p:cNvPr>
          <p:cNvPicPr>
            <a:picLocks noChangeAspect="1"/>
          </p:cNvPicPr>
          <p:nvPr userDrawn="1"/>
        </p:nvPicPr>
        <p:blipFill>
          <a:blip r:embed="rId2">
            <a:extLst>
              <a:ext uri="{28A0092B-C50C-407E-A947-70E740481C1C}">
                <a14:useLocalDpi xmlns:a14="http://schemas.microsoft.com/office/drawing/2010/main"/>
              </a:ext>
            </a:extLst>
          </a:blip>
          <a:srcRect l="-20"/>
          <a:stretch>
            <a:fillRect/>
          </a:stretch>
        </p:blipFill>
        <p:spPr>
          <a:xfrm>
            <a:off x="0" y="0"/>
            <a:ext cx="2993722" cy="6858000"/>
          </a:xfrm>
          <a:prstGeom prst="rect">
            <a:avLst/>
          </a:prstGeom>
        </p:spPr>
      </p:pic>
      <p:pic>
        <p:nvPicPr>
          <p:cNvPr id="10" name="Picture 9">
            <a:extLst>
              <a:ext uri="{FF2B5EF4-FFF2-40B4-BE49-F238E27FC236}">
                <a16:creationId xmlns:a16="http://schemas.microsoft.com/office/drawing/2014/main" id="{4A340B34-DBA5-458E-AE47-CC1B998AB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0419" y="381501"/>
            <a:ext cx="1054738" cy="127204"/>
          </a:xfrm>
          <a:prstGeom prst="rect">
            <a:avLst/>
          </a:prstGeom>
        </p:spPr>
      </p:pic>
    </p:spTree>
    <p:extLst>
      <p:ext uri="{BB962C8B-B14F-4D97-AF65-F5344CB8AC3E}">
        <p14:creationId xmlns:p14="http://schemas.microsoft.com/office/powerpoint/2010/main" val="2260542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7" name="Content Placeholder 2">
            <a:extLst>
              <a:ext uri="{FF2B5EF4-FFF2-40B4-BE49-F238E27FC236}">
                <a16:creationId xmlns:a16="http://schemas.microsoft.com/office/drawing/2014/main" id="{625F1037-51AE-4083-8738-1B8AEF96DE8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7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833ED14B-309D-4468-9991-1A2017D5BECE}"/>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696A4C1-0E67-43FF-BEA9-9306C4605A06}"/>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14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a:t>Click to add title</a:t>
            </a:r>
          </a:p>
        </p:txBody>
      </p:sp>
      <p:sp>
        <p:nvSpPr>
          <p:cNvPr id="8" name="Content Placeholder 2">
            <a:extLst>
              <a:ext uri="{FF2B5EF4-FFF2-40B4-BE49-F238E27FC236}">
                <a16:creationId xmlns:a16="http://schemas.microsoft.com/office/drawing/2014/main" id="{DD6024DE-FA20-4316-AB86-D713785A9EE0}"/>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972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Title 1">
            <a:extLst>
              <a:ext uri="{FF2B5EF4-FFF2-40B4-BE49-F238E27FC236}">
                <a16:creationId xmlns:a16="http://schemas.microsoft.com/office/drawing/2014/main" id="{61F4E208-D462-2644-BF7E-D6126BBC0917}"/>
              </a:ext>
            </a:extLst>
          </p:cNvPr>
          <p:cNvSpPr>
            <a:spLocks noGrp="1"/>
          </p:cNvSpPr>
          <p:nvPr>
            <p:ph type="title" hasCustomPrompt="1"/>
          </p:nvPr>
        </p:nvSpPr>
        <p:spPr>
          <a:xfrm>
            <a:off x="381001" y="1023528"/>
            <a:ext cx="11429999" cy="473841"/>
          </a:xfrm>
        </p:spPr>
        <p:txBody>
          <a:bodyPr anchor="ctr"/>
          <a:lstStyle/>
          <a:p>
            <a:r>
              <a:rPr lang="en-US"/>
              <a:t>Click to add title</a:t>
            </a:r>
          </a:p>
        </p:txBody>
      </p:sp>
      <p:sp>
        <p:nvSpPr>
          <p:cNvPr id="8" name="Content Placeholder 2">
            <a:extLst>
              <a:ext uri="{FF2B5EF4-FFF2-40B4-BE49-F238E27FC236}">
                <a16:creationId xmlns:a16="http://schemas.microsoft.com/office/drawing/2014/main" id="{754036B4-51B7-4029-8689-7E3028E9523C}"/>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BE8736C4-1BFB-412C-A9E1-D6A9FE780268}"/>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56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0972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2467778"/>
            <a:ext cx="11434762" cy="400922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3315953B-060D-D145-ACCF-B20F515032EB}"/>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subheader</a:t>
            </a:r>
          </a:p>
        </p:txBody>
      </p:sp>
      <p:sp>
        <p:nvSpPr>
          <p:cNvPr id="15" name="Title 1">
            <a:extLst>
              <a:ext uri="{FF2B5EF4-FFF2-40B4-BE49-F238E27FC236}">
                <a16:creationId xmlns:a16="http://schemas.microsoft.com/office/drawing/2014/main" id="{4E5E7E61-C0EF-074C-BE15-5AEF63AFA9FD}"/>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13567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Several different colored circles&#10;&#10;Description automatically generated">
            <a:extLst>
              <a:ext uri="{FF2B5EF4-FFF2-40B4-BE49-F238E27FC236}">
                <a16:creationId xmlns:a16="http://schemas.microsoft.com/office/drawing/2014/main" id="{4ED786AD-DFEF-51E8-82FF-8A2B8A3E8F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889847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01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ntent with Sub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16" name="Text Placeholder 4">
            <a:extLst>
              <a:ext uri="{FF2B5EF4-FFF2-40B4-BE49-F238E27FC236}">
                <a16:creationId xmlns:a16="http://schemas.microsoft.com/office/drawing/2014/main" id="{3D24D669-6387-6548-BFF0-869ADE97AF60}"/>
              </a:ext>
            </a:extLst>
          </p:cNvPr>
          <p:cNvSpPr>
            <a:spLocks noGrp="1"/>
          </p:cNvSpPr>
          <p:nvPr>
            <p:ph type="body" sz="quarter" idx="15" hasCustomPrompt="1"/>
          </p:nvPr>
        </p:nvSpPr>
        <p:spPr>
          <a:xfrm>
            <a:off x="375920" y="1822374"/>
            <a:ext cx="11435079" cy="307554"/>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subheader</a:t>
            </a:r>
          </a:p>
        </p:txBody>
      </p:sp>
      <p:sp>
        <p:nvSpPr>
          <p:cNvPr id="17" name="Title 1">
            <a:extLst>
              <a:ext uri="{FF2B5EF4-FFF2-40B4-BE49-F238E27FC236}">
                <a16:creationId xmlns:a16="http://schemas.microsoft.com/office/drawing/2014/main" id="{E20B71E8-A7FD-BA49-B769-E54FE3F9F5AD}"/>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6D5DA381-B845-4240-87B2-12B2EF85FC25}"/>
              </a:ext>
            </a:extLst>
          </p:cNvPr>
          <p:cNvSpPr>
            <a:spLocks noGrp="1"/>
          </p:cNvSpPr>
          <p:nvPr>
            <p:ph sz="quarter" idx="16"/>
          </p:nvPr>
        </p:nvSpPr>
        <p:spPr>
          <a:xfrm>
            <a:off x="376238"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DB40DAE-7BA3-4E42-A9A6-31A06C035C34}"/>
              </a:ext>
            </a:extLst>
          </p:cNvPr>
          <p:cNvSpPr>
            <a:spLocks noGrp="1"/>
          </p:cNvSpPr>
          <p:nvPr>
            <p:ph sz="quarter" idx="17"/>
          </p:nvPr>
        </p:nvSpPr>
        <p:spPr>
          <a:xfrm>
            <a:off x="6254750" y="2454932"/>
            <a:ext cx="5562600" cy="4022067"/>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4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48">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Title 1">
            <a:extLst>
              <a:ext uri="{FF2B5EF4-FFF2-40B4-BE49-F238E27FC236}">
                <a16:creationId xmlns:a16="http://schemas.microsoft.com/office/drawing/2014/main" id="{8FFE7D7E-DF56-904C-9DCB-6D1CAAB5D73C}"/>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2546E7C6-FCCD-4CA8-B4CA-BA1E2B02DA74}"/>
              </a:ext>
            </a:extLst>
          </p:cNvPr>
          <p:cNvSpPr>
            <a:spLocks noGrp="1"/>
          </p:cNvSpPr>
          <p:nvPr>
            <p:ph sz="quarter" idx="16"/>
          </p:nvPr>
        </p:nvSpPr>
        <p:spPr>
          <a:xfrm>
            <a:off x="376238"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F1811BB-D685-4A14-B21D-5EFB3FD78CF2}"/>
              </a:ext>
            </a:extLst>
          </p:cNvPr>
          <p:cNvSpPr>
            <a:spLocks noGrp="1"/>
          </p:cNvSpPr>
          <p:nvPr>
            <p:ph sz="quarter" idx="17"/>
          </p:nvPr>
        </p:nvSpPr>
        <p:spPr>
          <a:xfrm>
            <a:off x="3329093" y="1943100"/>
            <a:ext cx="8488257"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8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
        <p:nvSpPr>
          <p:cNvPr id="7" name="Title 1">
            <a:extLst>
              <a:ext uri="{FF2B5EF4-FFF2-40B4-BE49-F238E27FC236}">
                <a16:creationId xmlns:a16="http://schemas.microsoft.com/office/drawing/2014/main" id="{3D6524F2-8A37-9E43-AF88-F513CF9FAE43}"/>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8" name="Content Placeholder 2">
            <a:extLst>
              <a:ext uri="{FF2B5EF4-FFF2-40B4-BE49-F238E27FC236}">
                <a16:creationId xmlns:a16="http://schemas.microsoft.com/office/drawing/2014/main" id="{3ECF058A-6EA8-4923-B3A0-1A0ECBA74155}"/>
              </a:ext>
            </a:extLst>
          </p:cNvPr>
          <p:cNvSpPr>
            <a:spLocks noGrp="1"/>
          </p:cNvSpPr>
          <p:nvPr>
            <p:ph sz="quarter" idx="16"/>
          </p:nvPr>
        </p:nvSpPr>
        <p:spPr>
          <a:xfrm>
            <a:off x="9190037" y="1943100"/>
            <a:ext cx="2620963"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A598DD16-718B-47E0-A4F9-D6D9F685BC80}"/>
              </a:ext>
            </a:extLst>
          </p:cNvPr>
          <p:cNvSpPr>
            <a:spLocks noGrp="1"/>
          </p:cNvSpPr>
          <p:nvPr>
            <p:ph sz="quarter" idx="17"/>
          </p:nvPr>
        </p:nvSpPr>
        <p:spPr>
          <a:xfrm>
            <a:off x="376238" y="1943100"/>
            <a:ext cx="8499475"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70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t>‹#›</a:t>
            </a:fld>
            <a:endParaRPr lang="en-US"/>
          </a:p>
        </p:txBody>
      </p:sp>
      <p:sp>
        <p:nvSpPr>
          <p:cNvPr id="9" name="Text Placeholder 4">
            <a:extLst>
              <a:ext uri="{FF2B5EF4-FFF2-40B4-BE49-F238E27FC236}">
                <a16:creationId xmlns:a16="http://schemas.microsoft.com/office/drawing/2014/main" id="{4A76A5B3-20F3-44D2-9DD0-D41D7F4F8D3A}"/>
              </a:ext>
            </a:extLst>
          </p:cNvPr>
          <p:cNvSpPr>
            <a:spLocks noGrp="1"/>
          </p:cNvSpPr>
          <p:nvPr>
            <p:ph type="body" sz="quarter" idx="15" hasCustomPrompt="1"/>
          </p:nvPr>
        </p:nvSpPr>
        <p:spPr>
          <a:xfrm>
            <a:off x="375921" y="1943100"/>
            <a:ext cx="8499792"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7" name="Title 1">
            <a:extLst>
              <a:ext uri="{FF2B5EF4-FFF2-40B4-BE49-F238E27FC236}">
                <a16:creationId xmlns:a16="http://schemas.microsoft.com/office/drawing/2014/main" id="{CC4FA123-D83B-244E-81EB-D8B90C126E78}"/>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160970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arge Statement with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CC89679-1694-DB4D-A5A7-9C21AEABA72F}"/>
              </a:ext>
            </a:extLst>
          </p:cNvPr>
          <p:cNvSpPr txBox="1"/>
          <p:nvPr userDrawn="1"/>
        </p:nvSpPr>
        <p:spPr>
          <a:xfrm>
            <a:off x="3346027" y="1341566"/>
            <a:ext cx="8480213" cy="440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i="0" kern="1200">
                <a:solidFill>
                  <a:schemeClr val="tx1"/>
                </a:solidFill>
                <a:latin typeface="Franklin Gothic Demi Cond" panose="020B0706030402020204" pitchFamily="34" charset="0"/>
                <a:ea typeface="+mj-ea"/>
                <a:cs typeface="+mj-cs"/>
              </a:defRPr>
            </a:lvl1pPr>
          </a:lstStyle>
          <a:p>
            <a:endParaRPr lang="en-US" sz="2800" b="0" i="0">
              <a:latin typeface="Franklin Gothic Medium" panose="020B0603020102020204" pitchFamily="34" charset="0"/>
            </a:endParaRPr>
          </a:p>
        </p:txBody>
      </p:sp>
      <p:sp>
        <p:nvSpPr>
          <p:cNvPr id="5" name="Text Placeholder 4">
            <a:extLst>
              <a:ext uri="{FF2B5EF4-FFF2-40B4-BE49-F238E27FC236}">
                <a16:creationId xmlns:a16="http://schemas.microsoft.com/office/drawing/2014/main" id="{15DFA570-8FD9-BC4D-9754-797D702BF68A}"/>
              </a:ext>
            </a:extLst>
          </p:cNvPr>
          <p:cNvSpPr>
            <a:spLocks noGrp="1"/>
          </p:cNvSpPr>
          <p:nvPr>
            <p:ph type="body" sz="quarter" idx="15" hasCustomPrompt="1"/>
          </p:nvPr>
        </p:nvSpPr>
        <p:spPr>
          <a:xfrm>
            <a:off x="375921" y="1943100"/>
            <a:ext cx="5563838" cy="4549140"/>
          </a:xfrm>
        </p:spPr>
        <p:txBody>
          <a:bodyPr>
            <a:noAutofit/>
          </a:bodyPr>
          <a:lstStyle>
            <a:lvl1pPr>
              <a:defRPr sz="2800" b="0" i="0">
                <a:solidFill>
                  <a:schemeClr val="tx1"/>
                </a:solidFill>
                <a:latin typeface="Franklin Gothic Medium" panose="020B0603020102020204" pitchFamily="34" charset="0"/>
              </a:defRPr>
            </a:lvl1pPr>
          </a:lstStyle>
          <a:p>
            <a:pPr lvl="0"/>
            <a:r>
              <a:rPr lang="en-US"/>
              <a:t>Click to add a large statement</a:t>
            </a:r>
          </a:p>
        </p:txBody>
      </p:sp>
      <p:sp>
        <p:nvSpPr>
          <p:cNvPr id="3" name="Footer Placeholder 2">
            <a:extLst>
              <a:ext uri="{FF2B5EF4-FFF2-40B4-BE49-F238E27FC236}">
                <a16:creationId xmlns:a16="http://schemas.microsoft.com/office/drawing/2014/main" id="{45C584B1-D417-A941-8E3A-6C6E6CC12EF3}"/>
              </a:ext>
            </a:extLst>
          </p:cNvPr>
          <p:cNvSpPr>
            <a:spLocks noGrp="1"/>
          </p:cNvSpPr>
          <p:nvPr>
            <p:ph type="ftr" sz="quarter" idx="16"/>
          </p:nvPr>
        </p:nvSpPr>
        <p:spPr/>
        <p:txBody>
          <a:bodyPr>
            <a:noAutofit/>
          </a:bodyPr>
          <a:lstStyle/>
          <a:p>
            <a:endParaRPr lang="en-US"/>
          </a:p>
        </p:txBody>
      </p:sp>
      <p:sp>
        <p:nvSpPr>
          <p:cNvPr id="4" name="Slide Number Placeholder 3">
            <a:extLst>
              <a:ext uri="{FF2B5EF4-FFF2-40B4-BE49-F238E27FC236}">
                <a16:creationId xmlns:a16="http://schemas.microsoft.com/office/drawing/2014/main" id="{ACA6B96B-49C6-A745-AC1E-318E7EE85292}"/>
              </a:ext>
            </a:extLst>
          </p:cNvPr>
          <p:cNvSpPr>
            <a:spLocks noGrp="1"/>
          </p:cNvSpPr>
          <p:nvPr>
            <p:ph type="sldNum" sz="quarter" idx="17"/>
          </p:nvPr>
        </p:nvSpPr>
        <p:spPr/>
        <p:txBody>
          <a:bodyPr>
            <a:noAutofit/>
          </a:bodyPr>
          <a:lstStyle/>
          <a:p>
            <a:fld id="{3AEB317C-CD42-EA44-9D08-DFA7660C5E76}" type="slidenum">
              <a:rPr lang="en-US" smtClean="0"/>
              <a:t>‹#›</a:t>
            </a:fld>
            <a:endParaRPr lang="en-US"/>
          </a:p>
        </p:txBody>
      </p:sp>
      <p:sp>
        <p:nvSpPr>
          <p:cNvPr id="15" name="Content Placeholder 2">
            <a:extLst>
              <a:ext uri="{FF2B5EF4-FFF2-40B4-BE49-F238E27FC236}">
                <a16:creationId xmlns:a16="http://schemas.microsoft.com/office/drawing/2014/main" id="{3181DE9E-19FB-46CF-AB4C-E9B442AF3277}"/>
              </a:ext>
            </a:extLst>
          </p:cNvPr>
          <p:cNvSpPr>
            <a:spLocks noGrp="1"/>
          </p:cNvSpPr>
          <p:nvPr>
            <p:ph sz="quarter" idx="18"/>
          </p:nvPr>
        </p:nvSpPr>
        <p:spPr>
          <a:xfrm>
            <a:off x="6254750" y="1948582"/>
            <a:ext cx="5562600" cy="452841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1DEC84F-6560-EC44-BF9A-136423713FDD}"/>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32010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4DCBAC-8829-479F-BBAE-3F833513CAE3}"/>
              </a:ext>
            </a:extLst>
          </p:cNvPr>
          <p:cNvSpPr>
            <a:spLocks noGrp="1"/>
          </p:cNvSpPr>
          <p:nvPr>
            <p:ph sz="quarter" idx="16"/>
          </p:nvPr>
        </p:nvSpPr>
        <p:spPr>
          <a:xfrm>
            <a:off x="6254750"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5F74F2C-2E08-40D1-90CF-6EA3C348F26F}"/>
              </a:ext>
            </a:extLst>
          </p:cNvPr>
          <p:cNvSpPr>
            <a:spLocks noGrp="1"/>
          </p:cNvSpPr>
          <p:nvPr>
            <p:ph sz="quarter" idx="17"/>
          </p:nvPr>
        </p:nvSpPr>
        <p:spPr>
          <a:xfrm>
            <a:off x="376238" y="19431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t>‹#›</a:t>
            </a:fld>
            <a:endParaRPr lang="en-US"/>
          </a:p>
        </p:txBody>
      </p:sp>
      <p:sp>
        <p:nvSpPr>
          <p:cNvPr id="19" name="Content Placeholder 2">
            <a:extLst>
              <a:ext uri="{FF2B5EF4-FFF2-40B4-BE49-F238E27FC236}">
                <a16:creationId xmlns:a16="http://schemas.microsoft.com/office/drawing/2014/main" id="{BB18C684-2948-7140-B134-02F002FE813D}"/>
              </a:ext>
            </a:extLst>
          </p:cNvPr>
          <p:cNvSpPr>
            <a:spLocks noGrp="1"/>
          </p:cNvSpPr>
          <p:nvPr>
            <p:ph sz="quarter" idx="23"/>
          </p:nvPr>
        </p:nvSpPr>
        <p:spPr>
          <a:xfrm>
            <a:off x="6254750"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6551585A-0E9C-FB47-A7D4-EB2FB61882F5}"/>
              </a:ext>
            </a:extLst>
          </p:cNvPr>
          <p:cNvSpPr>
            <a:spLocks noGrp="1"/>
          </p:cNvSpPr>
          <p:nvPr>
            <p:ph sz="quarter" idx="24"/>
          </p:nvPr>
        </p:nvSpPr>
        <p:spPr>
          <a:xfrm>
            <a:off x="376238" y="4343400"/>
            <a:ext cx="5562600"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A6390982-AA06-3341-BF6A-F666E14F7FEC}"/>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94097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CF391A8-9695-42BB-AD8D-45DA00AF1C6F}"/>
              </a:ext>
            </a:extLst>
          </p:cNvPr>
          <p:cNvSpPr>
            <a:spLocks noGrp="1"/>
          </p:cNvSpPr>
          <p:nvPr>
            <p:ph sz="quarter" idx="17"/>
          </p:nvPr>
        </p:nvSpPr>
        <p:spPr>
          <a:xfrm>
            <a:off x="376239" y="1943100"/>
            <a:ext cx="26209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t>‹#›</a:t>
            </a:fld>
            <a:endParaRPr lang="en-US"/>
          </a:p>
        </p:txBody>
      </p:sp>
      <p:sp>
        <p:nvSpPr>
          <p:cNvPr id="10" name="Title 1">
            <a:extLst>
              <a:ext uri="{FF2B5EF4-FFF2-40B4-BE49-F238E27FC236}">
                <a16:creationId xmlns:a16="http://schemas.microsoft.com/office/drawing/2014/main" id="{F5831B71-CC91-2B41-8F95-C0AFAA3890B1}"/>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16" name="Content Placeholder 2">
            <a:extLst>
              <a:ext uri="{FF2B5EF4-FFF2-40B4-BE49-F238E27FC236}">
                <a16:creationId xmlns:a16="http://schemas.microsoft.com/office/drawing/2014/main" id="{C9DE1BC0-2294-8B4B-82CE-D9C3694070DD}"/>
              </a:ext>
            </a:extLst>
          </p:cNvPr>
          <p:cNvSpPr>
            <a:spLocks noGrp="1"/>
          </p:cNvSpPr>
          <p:nvPr>
            <p:ph sz="quarter" idx="27"/>
          </p:nvPr>
        </p:nvSpPr>
        <p:spPr>
          <a:xfrm>
            <a:off x="3314699"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C79384F3-B5F9-8746-A102-A54BAB1BB9A8}"/>
              </a:ext>
            </a:extLst>
          </p:cNvPr>
          <p:cNvSpPr>
            <a:spLocks noGrp="1"/>
          </p:cNvSpPr>
          <p:nvPr>
            <p:ph sz="quarter" idx="29"/>
          </p:nvPr>
        </p:nvSpPr>
        <p:spPr>
          <a:xfrm>
            <a:off x="3314699"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6CA02519-3F0D-BD4E-ABE4-4B26322D4F14}"/>
              </a:ext>
            </a:extLst>
          </p:cNvPr>
          <p:cNvSpPr>
            <a:spLocks noGrp="1"/>
          </p:cNvSpPr>
          <p:nvPr>
            <p:ph sz="quarter" idx="30"/>
          </p:nvPr>
        </p:nvSpPr>
        <p:spPr>
          <a:xfrm>
            <a:off x="7696200" y="19431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8960BE7D-BB49-BF44-A44F-DECE5419DECC}"/>
              </a:ext>
            </a:extLst>
          </p:cNvPr>
          <p:cNvSpPr>
            <a:spLocks noGrp="1"/>
          </p:cNvSpPr>
          <p:nvPr>
            <p:ph sz="quarter" idx="31"/>
          </p:nvPr>
        </p:nvSpPr>
        <p:spPr>
          <a:xfrm>
            <a:off x="7696200" y="4343400"/>
            <a:ext cx="4114801"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39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680">
          <p15:clr>
            <a:srgbClr val="FBAE40"/>
          </p15:clr>
        </p15:guide>
        <p15:guide id="2" pos="484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2134073-0D9D-2147-A8F2-D67391465DB9}"/>
              </a:ext>
            </a:extLst>
          </p:cNvPr>
          <p:cNvSpPr>
            <a:spLocks noGrp="1"/>
          </p:cNvSpPr>
          <p:nvPr>
            <p:ph type="ftr" sz="quarter" idx="21"/>
          </p:nvPr>
        </p:nvSpPr>
        <p:spPr/>
        <p:txBody>
          <a:bodyPr/>
          <a:lstStyle/>
          <a:p>
            <a:endParaRPr lang="en-US"/>
          </a:p>
        </p:txBody>
      </p:sp>
      <p:sp>
        <p:nvSpPr>
          <p:cNvPr id="17" name="Slide Number Placeholder 16">
            <a:extLst>
              <a:ext uri="{FF2B5EF4-FFF2-40B4-BE49-F238E27FC236}">
                <a16:creationId xmlns:a16="http://schemas.microsoft.com/office/drawing/2014/main" id="{4DB06627-D853-F846-90A4-2C8471A6558C}"/>
              </a:ext>
            </a:extLst>
          </p:cNvPr>
          <p:cNvSpPr>
            <a:spLocks noGrp="1"/>
          </p:cNvSpPr>
          <p:nvPr>
            <p:ph type="sldNum" sz="quarter" idx="22"/>
          </p:nvPr>
        </p:nvSpPr>
        <p:spPr/>
        <p:txBody>
          <a:bodyPr/>
          <a:lstStyle>
            <a:lvl1pPr algn="r">
              <a:defRPr/>
            </a:lvl1pPr>
          </a:lstStyle>
          <a:p>
            <a:fld id="{3AEB317C-CD42-EA44-9D08-DFA7660C5E76}" type="slidenum">
              <a:rPr lang="en-US" smtClean="0"/>
              <a:t>‹#›</a:t>
            </a:fld>
            <a:endParaRPr lang="en-US"/>
          </a:p>
        </p:txBody>
      </p:sp>
      <p:sp>
        <p:nvSpPr>
          <p:cNvPr id="12" name="Title 1">
            <a:extLst>
              <a:ext uri="{FF2B5EF4-FFF2-40B4-BE49-F238E27FC236}">
                <a16:creationId xmlns:a16="http://schemas.microsoft.com/office/drawing/2014/main" id="{6D9DE987-0147-2D45-92EF-3CF55601F442}"/>
              </a:ext>
            </a:extLst>
          </p:cNvPr>
          <p:cNvSpPr>
            <a:spLocks noGrp="1"/>
          </p:cNvSpPr>
          <p:nvPr>
            <p:ph type="title" hasCustomPrompt="1"/>
          </p:nvPr>
        </p:nvSpPr>
        <p:spPr>
          <a:xfrm>
            <a:off x="381001" y="1023528"/>
            <a:ext cx="11429999" cy="473841"/>
          </a:xfrm>
        </p:spPr>
        <p:txBody>
          <a:bodyPr/>
          <a:lstStyle/>
          <a:p>
            <a:r>
              <a:rPr lang="en-US"/>
              <a:t>Click to add title</a:t>
            </a:r>
          </a:p>
        </p:txBody>
      </p:sp>
      <p:sp>
        <p:nvSpPr>
          <p:cNvPr id="20" name="Content Placeholder 2">
            <a:extLst>
              <a:ext uri="{FF2B5EF4-FFF2-40B4-BE49-F238E27FC236}">
                <a16:creationId xmlns:a16="http://schemas.microsoft.com/office/drawing/2014/main" id="{4D67C364-4543-454E-9FC0-A94E12C4E08F}"/>
              </a:ext>
            </a:extLst>
          </p:cNvPr>
          <p:cNvSpPr>
            <a:spLocks noGrp="1"/>
          </p:cNvSpPr>
          <p:nvPr>
            <p:ph sz="quarter" idx="32"/>
          </p:nvPr>
        </p:nvSpPr>
        <p:spPr>
          <a:xfrm>
            <a:off x="8196549"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C4B6CC4F-F860-5248-B871-88DBD7F45FF3}"/>
              </a:ext>
            </a:extLst>
          </p:cNvPr>
          <p:cNvSpPr>
            <a:spLocks noGrp="1"/>
          </p:cNvSpPr>
          <p:nvPr>
            <p:ph sz="quarter" idx="33"/>
          </p:nvPr>
        </p:nvSpPr>
        <p:spPr>
          <a:xfrm>
            <a:off x="8196549"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79AA6EEC-3CE8-554D-BD1C-1D0BE471A710}"/>
              </a:ext>
            </a:extLst>
          </p:cNvPr>
          <p:cNvSpPr>
            <a:spLocks noGrp="1"/>
          </p:cNvSpPr>
          <p:nvPr>
            <p:ph sz="quarter" idx="34"/>
          </p:nvPr>
        </p:nvSpPr>
        <p:spPr>
          <a:xfrm>
            <a:off x="381000"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8A554323-3A9A-2A41-AF93-6BF2263AD84B}"/>
              </a:ext>
            </a:extLst>
          </p:cNvPr>
          <p:cNvSpPr>
            <a:spLocks noGrp="1"/>
          </p:cNvSpPr>
          <p:nvPr>
            <p:ph sz="quarter" idx="35"/>
          </p:nvPr>
        </p:nvSpPr>
        <p:spPr>
          <a:xfrm>
            <a:off x="381000"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9808DE4C-1FCB-6A42-8B10-1B5A95857618}"/>
              </a:ext>
            </a:extLst>
          </p:cNvPr>
          <p:cNvSpPr>
            <a:spLocks noGrp="1"/>
          </p:cNvSpPr>
          <p:nvPr>
            <p:ph sz="quarter" idx="36"/>
          </p:nvPr>
        </p:nvSpPr>
        <p:spPr>
          <a:xfrm>
            <a:off x="4303005" y="19431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E9DF21CB-7A5B-C14A-A6C7-7726AD7EF6BF}"/>
              </a:ext>
            </a:extLst>
          </p:cNvPr>
          <p:cNvSpPr>
            <a:spLocks noGrp="1"/>
          </p:cNvSpPr>
          <p:nvPr>
            <p:ph sz="quarter" idx="37"/>
          </p:nvPr>
        </p:nvSpPr>
        <p:spPr>
          <a:xfrm>
            <a:off x="4303005" y="4343400"/>
            <a:ext cx="3614452" cy="21221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7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t>‹#›</a:t>
            </a:fld>
            <a:endParaRPr lang="en-US"/>
          </a:p>
        </p:txBody>
      </p:sp>
      <p:sp>
        <p:nvSpPr>
          <p:cNvPr id="7" name="Title 1">
            <a:extLst>
              <a:ext uri="{FF2B5EF4-FFF2-40B4-BE49-F238E27FC236}">
                <a16:creationId xmlns:a16="http://schemas.microsoft.com/office/drawing/2014/main" id="{DB532E52-AB35-0140-A644-B467CE780FB8}"/>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211895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bg bwMode="blackWhite">
      <p:bgRef idx="1001">
        <a:schemeClr val="bg1"/>
      </p:bgRef>
    </p:bg>
    <p:spTree>
      <p:nvGrpSpPr>
        <p:cNvPr id="1" name=""/>
        <p:cNvGrpSpPr/>
        <p:nvPr/>
      </p:nvGrpSpPr>
      <p:grpSpPr>
        <a:xfrm>
          <a:off x="0" y="0"/>
          <a:ext cx="0" cy="0"/>
          <a:chOff x="0" y="0"/>
          <a:chExt cx="0" cy="0"/>
        </a:xfrm>
      </p:grpSpPr>
      <p:pic>
        <p:nvPicPr>
          <p:cNvPr id="7" name="Picture 6" descr="A close-up of a chair&#10;&#10;Description automatically generated">
            <a:extLst>
              <a:ext uri="{FF2B5EF4-FFF2-40B4-BE49-F238E27FC236}">
                <a16:creationId xmlns:a16="http://schemas.microsoft.com/office/drawing/2014/main" id="{81291AC3-8C48-F047-4199-4B686A98BE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8067"/>
            <a:ext cx="6096000" cy="6938344"/>
          </a:xfrm>
          <a:prstGeom prst="rect">
            <a:avLst/>
          </a:prstGeom>
        </p:spPr>
      </p:pic>
      <p:pic>
        <p:nvPicPr>
          <p:cNvPr id="9" name="Picture 8" descr="A close up of a fabric surface&#10;&#10;Description automatically generated">
            <a:extLst>
              <a:ext uri="{FF2B5EF4-FFF2-40B4-BE49-F238E27FC236}">
                <a16:creationId xmlns:a16="http://schemas.microsoft.com/office/drawing/2014/main" id="{9A74E359-3A7C-E7D5-6494-91B720E1AD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28066"/>
            <a:ext cx="6096000" cy="6938344"/>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8C155B08-B04A-47E5-BA15-5F6FBBA3711D}"/>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3" name="Text Placeholder 11">
            <a:extLst>
              <a:ext uri="{FF2B5EF4-FFF2-40B4-BE49-F238E27FC236}">
                <a16:creationId xmlns:a16="http://schemas.microsoft.com/office/drawing/2014/main" id="{301B98AF-282E-FDF1-A1C3-C99C312C04D0}"/>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439887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black round object&#10;&#10;Description automatically generated">
            <a:extLst>
              <a:ext uri="{FF2B5EF4-FFF2-40B4-BE49-F238E27FC236}">
                <a16:creationId xmlns:a16="http://schemas.microsoft.com/office/drawing/2014/main" id="{3128FB9C-D8F2-5330-230B-2CE875ACB7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223505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noAutofit/>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t>‹#›</a:t>
            </a:fld>
            <a:endParaRPr lang="en-US"/>
          </a:p>
        </p:txBody>
      </p:sp>
    </p:spTree>
    <p:extLst>
      <p:ext uri="{BB962C8B-B14F-4D97-AF65-F5344CB8AC3E}">
        <p14:creationId xmlns:p14="http://schemas.microsoft.com/office/powerpoint/2010/main" val="329392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a:ea typeface="ＭＳ Ｐゴシック" pitchFamily="-112" charset="-128"/>
                <a:cs typeface="+mn-cs"/>
              </a:defRPr>
            </a:lvl5pPr>
            <a:lvl6pPr marL="2286000" algn="l" defTabSz="914400" rtl="0" eaLnBrk="1" latinLnBrk="0" hangingPunct="1">
              <a:defRPr sz="2400" kern="1200">
                <a:solidFill>
                  <a:schemeClr val="tx1"/>
                </a:solidFill>
                <a:latin typeface="Arial"/>
                <a:ea typeface="ＭＳ Ｐゴシック" pitchFamily="-112" charset="-128"/>
                <a:cs typeface="+mn-cs"/>
              </a:defRPr>
            </a:lvl6pPr>
            <a:lvl7pPr marL="2743200" algn="l" defTabSz="914400" rtl="0" eaLnBrk="1" latinLnBrk="0" hangingPunct="1">
              <a:defRPr sz="2400" kern="1200">
                <a:solidFill>
                  <a:schemeClr val="tx1"/>
                </a:solidFill>
                <a:latin typeface="Arial"/>
                <a:ea typeface="ＭＳ Ｐゴシック" pitchFamily="-112" charset="-128"/>
                <a:cs typeface="+mn-cs"/>
              </a:defRPr>
            </a:lvl7pPr>
            <a:lvl8pPr marL="3200400" algn="l" defTabSz="914400" rtl="0" eaLnBrk="1" latinLnBrk="0" hangingPunct="1">
              <a:defRPr sz="2400" kern="1200">
                <a:solidFill>
                  <a:schemeClr val="tx1"/>
                </a:solidFill>
                <a:latin typeface="Arial"/>
                <a:ea typeface="ＭＳ Ｐゴシック" pitchFamily="-112" charset="-128"/>
                <a:cs typeface="+mn-cs"/>
              </a:defRPr>
            </a:lvl8pPr>
            <a:lvl9pPr marL="3657600" algn="l" defTabSz="914400" rtl="0" eaLnBrk="1" latinLnBrk="0" hangingPunct="1">
              <a:defRPr sz="2400" kern="1200">
                <a:solidFill>
                  <a:schemeClr val="tx1"/>
                </a:solidFill>
                <a:latin typeface="Arial"/>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defRPr/>
            </a:pPr>
            <a:r>
              <a:rPr lang="en-US" sz="1100" b="0" i="0" kern="1200">
                <a:solidFill>
                  <a:schemeClr val="accent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pic>
        <p:nvPicPr>
          <p:cNvPr id="15" name="Picture 14">
            <a:extLst>
              <a:ext uri="{FF2B5EF4-FFF2-40B4-BE49-F238E27FC236}">
                <a16:creationId xmlns:a16="http://schemas.microsoft.com/office/drawing/2014/main" id="{1C88C940-F8F1-6340-BC10-A57A390E10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0419" y="381501"/>
            <a:ext cx="1054738" cy="127205"/>
          </a:xfrm>
          <a:prstGeom prst="rect">
            <a:avLst/>
          </a:prstGeom>
        </p:spPr>
      </p:pic>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accent2"/>
                </a:solidFill>
              </a:defRPr>
            </a:lvl1pPr>
          </a:lstStyle>
          <a:p>
            <a:endParaRPr lang="en-US"/>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accent2"/>
                </a:solidFill>
              </a:defRPr>
            </a:lvl1pPr>
          </a:lstStyle>
          <a:p>
            <a:fld id="{3AEB317C-CD42-EA44-9D08-DFA7660C5E76}" type="slidenum">
              <a:rPr lang="en-US" smtClean="0"/>
              <a:t>‹#›</a:t>
            </a:fld>
            <a:endParaRPr lang="en-US"/>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ct val="0"/>
              </a:spcAft>
              <a:defRPr sz="6000" b="0" i="0">
                <a:solidFill>
                  <a:schemeClr val="accent2"/>
                </a:solidFill>
                <a:latin typeface="Franklin Gothic Demi Cond" panose="020B0706030402020204" pitchFamily="34" charset="0"/>
              </a:defRPr>
            </a:lvl1pPr>
          </a:lstStyle>
          <a:p>
            <a:r>
              <a:rPr lang="en-US"/>
              <a:t>Click to edit Master title style</a:t>
            </a:r>
          </a:p>
        </p:txBody>
      </p:sp>
    </p:spTree>
    <p:extLst>
      <p:ext uri="{BB962C8B-B14F-4D97-AF65-F5344CB8AC3E}">
        <p14:creationId xmlns:p14="http://schemas.microsoft.com/office/powerpoint/2010/main" val="2094794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1_Section Break">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962400" y="3276600"/>
            <a:ext cx="7620000" cy="381000"/>
          </a:xfrm>
        </p:spPr>
        <p:txBody>
          <a:bodyPr anchor="ctr" anchorCtr="0"/>
          <a:lstStyle>
            <a:lvl1pPr algn="r">
              <a:defRPr sz="2933">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11135949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1_Picture with Caption Right">
    <p:spTree>
      <p:nvGrpSpPr>
        <p:cNvPr id="1" name=""/>
        <p:cNvGrpSpPr/>
        <p:nvPr/>
      </p:nvGrpSpPr>
      <p:grpSpPr>
        <a:xfrm>
          <a:off x="0" y="0"/>
          <a:ext cx="0" cy="0"/>
          <a:chOff x="0" y="0"/>
          <a:chExt cx="0" cy="0"/>
        </a:xfrm>
      </p:grpSpPr>
      <p:sp>
        <p:nvSpPr>
          <p:cNvPr id="2" name="Title 1"/>
          <p:cNvSpPr>
            <a:spLocks noGrp="1"/>
          </p:cNvSpPr>
          <p:nvPr>
            <p:ph type="title"/>
          </p:nvPr>
        </p:nvSpPr>
        <p:spPr>
          <a:xfrm>
            <a:off x="8331200" y="2743200"/>
            <a:ext cx="3149600" cy="381000"/>
          </a:xfrm>
        </p:spPr>
        <p:txBody>
          <a:bodyPr anchor="t"/>
          <a:lstStyle>
            <a:lvl1pPr algn="l">
              <a:defRPr sz="2000" b="0">
                <a:solidFill>
                  <a:srgbClr val="6A737B"/>
                </a:solidFill>
              </a:defRPr>
            </a:lvl1pPr>
          </a:lstStyle>
          <a:p>
            <a:r>
              <a:rPr lang="en-US"/>
              <a:t>Click to edit Master title style</a:t>
            </a:r>
          </a:p>
        </p:txBody>
      </p:sp>
      <p:sp>
        <p:nvSpPr>
          <p:cNvPr id="3" name="Picture Placeholder 2"/>
          <p:cNvSpPr>
            <a:spLocks noGrp="1"/>
          </p:cNvSpPr>
          <p:nvPr>
            <p:ph type="pic" idx="1"/>
          </p:nvPr>
        </p:nvSpPr>
        <p:spPr>
          <a:xfrm>
            <a:off x="0" y="1371600"/>
            <a:ext cx="8128000" cy="4114800"/>
          </a:xfrm>
        </p:spPr>
        <p:txBody>
          <a:bodyPr/>
          <a:lstStyle>
            <a:lvl1pPr marL="0" indent="0">
              <a:buNone/>
              <a:defRPr sz="2000">
                <a:solidFill>
                  <a:srgbClr val="6A737B"/>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8" name="Content Placeholder 2"/>
          <p:cNvSpPr>
            <a:spLocks noGrp="1"/>
          </p:cNvSpPr>
          <p:nvPr>
            <p:ph idx="13"/>
          </p:nvPr>
        </p:nvSpPr>
        <p:spPr>
          <a:xfrm>
            <a:off x="8331200" y="3352801"/>
            <a:ext cx="3149600" cy="2133601"/>
          </a:xfrm>
        </p:spPr>
        <p:txBody>
          <a:bodyPr/>
          <a:lstStyle>
            <a:lvl1pPr>
              <a:defRPr sz="1800">
                <a:solidFill>
                  <a:srgbClr val="6A737B"/>
                </a:solidFill>
              </a:defRPr>
            </a:lvl1pPr>
            <a:lvl2pPr>
              <a:defRPr sz="1800">
                <a:solidFill>
                  <a:srgbClr val="6A737B"/>
                </a:solidFill>
              </a:defRPr>
            </a:lvl2pPr>
            <a:lvl3pPr>
              <a:defRPr sz="1600">
                <a:solidFill>
                  <a:srgbClr val="6A737B"/>
                </a:solidFill>
              </a:defRPr>
            </a:lvl3pPr>
            <a:lvl4pPr>
              <a:defRPr sz="1400">
                <a:solidFill>
                  <a:srgbClr val="6A737B"/>
                </a:solidFill>
              </a:defRPr>
            </a:lvl4pPr>
            <a:lvl5pPr>
              <a:defRPr sz="1200">
                <a:solidFill>
                  <a:srgbClr val="6A737B"/>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95320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128000" cy="381000"/>
          </a:xfrm>
        </p:spPr>
        <p:txBody>
          <a:bodyPr anchor="ctr"/>
          <a:lstStyle>
            <a:lvl1pPr>
              <a:defRPr sz="2933">
                <a:solidFill>
                  <a:srgbClr val="6A737B"/>
                </a:solidFill>
              </a:defRPr>
            </a:lvl1pPr>
          </a:lstStyle>
          <a:p>
            <a:r>
              <a:rPr lang="en-US"/>
              <a:t>Click to edit Master title style</a:t>
            </a:r>
          </a:p>
        </p:txBody>
      </p:sp>
      <p:sp>
        <p:nvSpPr>
          <p:cNvPr id="3" name="Content Placeholder 2"/>
          <p:cNvSpPr>
            <a:spLocks noGrp="1"/>
          </p:cNvSpPr>
          <p:nvPr>
            <p:ph sz="half" idx="1"/>
          </p:nvPr>
        </p:nvSpPr>
        <p:spPr>
          <a:xfrm>
            <a:off x="609600" y="1295400"/>
            <a:ext cx="5080000" cy="4673600"/>
          </a:xfrm>
        </p:spPr>
        <p:txBody>
          <a:bodyPr/>
          <a:lstStyle>
            <a:lvl1pPr>
              <a:defRPr sz="1867">
                <a:solidFill>
                  <a:srgbClr val="6A737B"/>
                </a:solidFill>
              </a:defRPr>
            </a:lvl1pPr>
            <a:lvl2pPr>
              <a:defRPr sz="1600">
                <a:solidFill>
                  <a:srgbClr val="6A737B"/>
                </a:solidFill>
              </a:defRPr>
            </a:lvl2pPr>
            <a:lvl3pPr>
              <a:defRPr sz="1333">
                <a:solidFill>
                  <a:srgbClr val="6A737B"/>
                </a:solidFill>
              </a:defRPr>
            </a:lvl3pPr>
            <a:lvl4pPr>
              <a:defRPr sz="1200">
                <a:solidFill>
                  <a:srgbClr val="6A737B"/>
                </a:solidFill>
              </a:defRPr>
            </a:lvl4pPr>
            <a:lvl5pPr>
              <a:defRPr sz="1200">
                <a:solidFill>
                  <a:srgbClr val="6A737B"/>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295400"/>
            <a:ext cx="5080000" cy="4673600"/>
          </a:xfrm>
        </p:spPr>
        <p:txBody>
          <a:bodyPr/>
          <a:lstStyle>
            <a:lvl1pPr>
              <a:defRPr sz="1867">
                <a:solidFill>
                  <a:srgbClr val="6A737B"/>
                </a:solidFill>
              </a:defRPr>
            </a:lvl1pPr>
            <a:lvl2pPr>
              <a:defRPr sz="1600">
                <a:solidFill>
                  <a:srgbClr val="6A737B"/>
                </a:solidFill>
              </a:defRPr>
            </a:lvl2pPr>
            <a:lvl3pPr>
              <a:defRPr sz="1333">
                <a:solidFill>
                  <a:srgbClr val="6A737B"/>
                </a:solidFill>
              </a:defRPr>
            </a:lvl3pPr>
            <a:lvl4pPr>
              <a:defRPr sz="1200">
                <a:solidFill>
                  <a:srgbClr val="6A737B"/>
                </a:solidFill>
              </a:defRPr>
            </a:lvl4pPr>
            <a:lvl5pPr>
              <a:defRPr sz="1200">
                <a:solidFill>
                  <a:srgbClr val="6A737B"/>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0515087"/>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288">
          <p15:clr>
            <a:srgbClr val="FBAE40"/>
          </p15:clr>
        </p15:guide>
        <p15:guide id="4" orient="horz" pos="324">
          <p15:clr>
            <a:srgbClr val="FBAE40"/>
          </p15:clr>
        </p15:guide>
        <p15:guide id="5" orient="horz" pos="61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_Section Brea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98CA-D8AE-6742-86A0-8FFF940EC5FC}"/>
              </a:ext>
            </a:extLst>
          </p:cNvPr>
          <p:cNvSpPr>
            <a:spLocks noGrp="1"/>
          </p:cNvSpPr>
          <p:nvPr>
            <p:ph type="title" hasCustomPrompt="1"/>
          </p:nvPr>
        </p:nvSpPr>
        <p:spPr>
          <a:xfrm>
            <a:off x="381001" y="1347275"/>
            <a:ext cx="11429999" cy="5129725"/>
          </a:xfrm>
        </p:spPr>
        <p:txBody>
          <a:bodyPr/>
          <a:lstStyle/>
          <a:p>
            <a:r>
              <a:rPr lang="en-US"/>
              <a:t>Click to add title</a:t>
            </a:r>
          </a:p>
        </p:txBody>
      </p:sp>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t>‹#›</a:t>
            </a:fld>
            <a:endParaRPr lang="en-US"/>
          </a:p>
        </p:txBody>
      </p:sp>
    </p:spTree>
    <p:extLst>
      <p:ext uri="{BB962C8B-B14F-4D97-AF65-F5344CB8AC3E}">
        <p14:creationId xmlns:p14="http://schemas.microsoft.com/office/powerpoint/2010/main" val="439495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Slide_Abstract A">
    <p:bg bwMode="blackWhite">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97012C-26CB-4640-AC29-399554C7FCA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993722" cy="6858000"/>
          </a:xfrm>
          <a:prstGeom prst="rect">
            <a:avLst/>
          </a:prstGeom>
        </p:spPr>
      </p:pic>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accent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329518" y="6304652"/>
            <a:ext cx="5530849" cy="246221"/>
          </a:xfrm>
          <a:prstGeom prst="rect">
            <a:avLst/>
          </a:prstGeom>
        </p:spPr>
        <p:txBody>
          <a:bodyPr>
            <a:noAutofit/>
          </a:bodyPr>
          <a:lstStyle>
            <a:lvl1pPr marL="0" indent="0">
              <a:buNone/>
              <a:defRPr sz="1600" b="0" i="0">
                <a:solidFill>
                  <a:schemeClr val="accent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329188" y="950581"/>
            <a:ext cx="5532009" cy="3117132"/>
          </a:xfrm>
          <a:prstGeom prst="rect">
            <a:avLst/>
          </a:prstGeom>
        </p:spPr>
        <p:txBody>
          <a:bodyPr anchor="t">
            <a:noAutofit/>
          </a:bodyPr>
          <a:lstStyle>
            <a:lvl1pPr algn="l">
              <a:spcAft>
                <a:spcPts val="0"/>
              </a:spcAft>
              <a:defRPr sz="6000" b="0" i="0">
                <a:solidFill>
                  <a:schemeClr val="accent2"/>
                </a:solidFill>
                <a:latin typeface="Franklin Gothic Demi Cond" panose="020B0706030402020204" pitchFamily="34" charset="0"/>
              </a:defRPr>
            </a:lvl1pPr>
          </a:lstStyle>
          <a:p>
            <a:endParaRPr lang="en-US"/>
          </a:p>
        </p:txBody>
      </p:sp>
      <p:pic>
        <p:nvPicPr>
          <p:cNvPr id="20" name="Picture 19">
            <a:extLst>
              <a:ext uri="{FF2B5EF4-FFF2-40B4-BE49-F238E27FC236}">
                <a16:creationId xmlns:a16="http://schemas.microsoft.com/office/drawing/2014/main" id="{803FB1F4-B84D-2640-92E1-A91171898C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3779" y="381501"/>
            <a:ext cx="1048017" cy="127205"/>
          </a:xfrm>
          <a:prstGeom prst="rect">
            <a:avLst/>
          </a:prstGeom>
        </p:spPr>
      </p:pic>
    </p:spTree>
    <p:extLst>
      <p:ext uri="{BB962C8B-B14F-4D97-AF65-F5344CB8AC3E}">
        <p14:creationId xmlns:p14="http://schemas.microsoft.com/office/powerpoint/2010/main" val="2017828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Section Break">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1">
            <a:extLst>
              <a:ext uri="{FF2B5EF4-FFF2-40B4-BE49-F238E27FC236}">
                <a16:creationId xmlns:a16="http://schemas.microsoft.com/office/drawing/2014/main" id="{978A89F7-275B-CF44-8E63-CB506C87383F}"/>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265537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and Full Blee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0" y="1943100"/>
            <a:ext cx="12192000" cy="4914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FC9D85E1-CB7B-A165-3E9E-688652DFDD18}"/>
              </a:ext>
            </a:extLst>
          </p:cNvPr>
          <p:cNvSpPr>
            <a:spLocks noGrp="1"/>
          </p:cNvSpPr>
          <p:nvPr>
            <p:ph type="title" hasCustomPrompt="1"/>
          </p:nvPr>
        </p:nvSpPr>
        <p:spPr>
          <a:xfrm>
            <a:off x="381001" y="1143000"/>
            <a:ext cx="11429999" cy="473841"/>
          </a:xfrm>
        </p:spPr>
        <p:txBody>
          <a:bodyPr/>
          <a:lstStyle/>
          <a:p>
            <a:r>
              <a:rPr lang="en-US"/>
              <a:t>Click to add title</a:t>
            </a:r>
          </a:p>
        </p:txBody>
      </p:sp>
    </p:spTree>
    <p:extLst>
      <p:ext uri="{BB962C8B-B14F-4D97-AF65-F5344CB8AC3E}">
        <p14:creationId xmlns:p14="http://schemas.microsoft.com/office/powerpoint/2010/main" val="45868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76239" y="1082674"/>
            <a:ext cx="11434762" cy="677299"/>
          </a:xfrm>
        </p:spPr>
        <p:txBody>
          <a:bodyPr anchor="t" anchorCtr="0"/>
          <a:lstStyle>
            <a:lvl1pPr>
              <a:lnSpc>
                <a:spcPts val="4000"/>
              </a:lnSpc>
              <a:defRPr/>
            </a:lvl1pPr>
          </a:lstStyle>
          <a:p>
            <a:r>
              <a:rPr lang="en-US"/>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de-DE"/>
              <a:t>Mastertextformat bearbeiten
Zweite Ebene
Dritte Ebene
Vierte Ebene
Fünfte Ebene</a:t>
            </a:r>
            <a:endParaRPr lang="en-US"/>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de-DE"/>
              <a:t>Mastertextformat bearbeiten
Zweite Ebene
Dritte Ebene
Vierte Ebene
Fünfte Ebene</a:t>
            </a:r>
            <a:endParaRPr lang="en-US"/>
          </a:p>
        </p:txBody>
      </p:sp>
    </p:spTree>
    <p:extLst>
      <p:ext uri="{BB962C8B-B14F-4D97-AF65-F5344CB8AC3E}">
        <p14:creationId xmlns:p14="http://schemas.microsoft.com/office/powerpoint/2010/main" val="4369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lose-up of a wooden spoon&#10;&#10;Description automatically generated">
            <a:extLst>
              <a:ext uri="{FF2B5EF4-FFF2-40B4-BE49-F238E27FC236}">
                <a16:creationId xmlns:a16="http://schemas.microsoft.com/office/drawing/2014/main" id="{88BA3998-42F9-13F2-161B-2D2C028C29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112696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128000" cy="381000"/>
          </a:xfrm>
        </p:spPr>
        <p:txBody>
          <a:bodyPr anchor="ctr"/>
          <a:lstStyle>
            <a:lvl1pPr>
              <a:defRPr sz="2933">
                <a:solidFill>
                  <a:srgbClr val="6A737B"/>
                </a:solidFill>
              </a:defRPr>
            </a:lvl1pPr>
          </a:lstStyle>
          <a:p>
            <a:r>
              <a:rPr lang="en-US"/>
              <a:t>Click to edit Master title style</a:t>
            </a:r>
          </a:p>
        </p:txBody>
      </p:sp>
      <p:sp>
        <p:nvSpPr>
          <p:cNvPr id="3" name="Content Placeholder 2"/>
          <p:cNvSpPr>
            <a:spLocks noGrp="1"/>
          </p:cNvSpPr>
          <p:nvPr>
            <p:ph idx="1"/>
          </p:nvPr>
        </p:nvSpPr>
        <p:spPr>
          <a:xfrm>
            <a:off x="609600" y="1295400"/>
            <a:ext cx="10363200" cy="4114800"/>
          </a:xfrm>
        </p:spPr>
        <p:txBody>
          <a:bodyPr/>
          <a:lstStyle>
            <a:lvl1pPr>
              <a:defRPr>
                <a:solidFill>
                  <a:srgbClr val="6A737B"/>
                </a:solidFill>
              </a:defRPr>
            </a:lvl1pPr>
            <a:lvl2pPr>
              <a:defRPr sz="2133"/>
            </a:lvl2pPr>
            <a:lvl3pPr>
              <a:defRPr sz="1867"/>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9BE9D-9D14-466E-BCBC-B42C63412670}"/>
              </a:ext>
            </a:extLst>
          </p:cNvPr>
          <p:cNvSpPr>
            <a:spLocks noGrp="1"/>
          </p:cNvSpPr>
          <p:nvPr>
            <p:ph type="sldNum" sz="quarter" idx="12"/>
          </p:nvPr>
        </p:nvSpPr>
        <p:spPr>
          <a:xfrm>
            <a:off x="5334000" y="6629400"/>
            <a:ext cx="914400" cy="228600"/>
          </a:xfrm>
        </p:spPr>
        <p:txBody>
          <a:bodyPr/>
          <a:lstStyle>
            <a:lvl1pPr algn="ctr">
              <a:defRPr sz="1050">
                <a:solidFill>
                  <a:schemeClr val="tx2">
                    <a:lumMod val="75000"/>
                  </a:schemeClr>
                </a:solidFill>
              </a:defRPr>
            </a:lvl1pPr>
          </a:lstStyle>
          <a:p>
            <a:pPr>
              <a:defRPr/>
            </a:pPr>
            <a:fld id="{77CE180C-9CEF-49CD-9B92-F89C13165FD7}" type="slidenum">
              <a:rPr lang="en-US" smtClean="0"/>
              <a:pPr>
                <a:defRPr/>
              </a:pPr>
              <a:t>‹#›</a:t>
            </a:fld>
            <a:endParaRPr lang="en-US"/>
          </a:p>
        </p:txBody>
      </p:sp>
    </p:spTree>
    <p:extLst>
      <p:ext uri="{BB962C8B-B14F-4D97-AF65-F5344CB8AC3E}">
        <p14:creationId xmlns:p14="http://schemas.microsoft.com/office/powerpoint/2010/main" val="20215189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80">
          <p15:clr>
            <a:srgbClr val="FBAE40"/>
          </p15:clr>
        </p15:guide>
        <p15:guide id="4" pos="336">
          <p15:clr>
            <a:srgbClr val="FBAE40"/>
          </p15:clr>
        </p15:guide>
        <p15:guide id="5" orient="horz" pos="324">
          <p15:clr>
            <a:srgbClr val="FBAE40"/>
          </p15:clr>
        </p15:guide>
        <p15:guide id="6" pos="288">
          <p15:clr>
            <a:srgbClr val="FBAE40"/>
          </p15:clr>
        </p15:guide>
        <p15:guide id="7" orient="horz" pos="61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_1">
    <p:bg bwMode="blackWhite">
      <p:bgRef idx="1001">
        <a:schemeClr val="bg1"/>
      </p:bgRef>
    </p:bg>
    <p:spTree>
      <p:nvGrpSpPr>
        <p:cNvPr id="1" name=""/>
        <p:cNvGrpSpPr/>
        <p:nvPr/>
      </p:nvGrpSpPr>
      <p:grpSpPr>
        <a:xfrm>
          <a:off x="0" y="0"/>
          <a:ext cx="0" cy="0"/>
          <a:chOff x="0" y="0"/>
          <a:chExt cx="0" cy="0"/>
        </a:xfrm>
      </p:grpSpPr>
      <p:pic>
        <p:nvPicPr>
          <p:cNvPr id="11" name="Picture 10" descr="Close-up of a chair with a grey cushion&#10;&#10;Description automatically generated">
            <a:extLst>
              <a:ext uri="{FF2B5EF4-FFF2-40B4-BE49-F238E27FC236}">
                <a16:creationId xmlns:a16="http://schemas.microsoft.com/office/drawing/2014/main" id="{02D5337F-EEC9-E378-D7A1-70E3F3A377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3" name="Picture 2" descr="A close-up of a wooden table&#10;&#10;Description automatically generated">
            <a:extLst>
              <a:ext uri="{FF2B5EF4-FFF2-40B4-BE49-F238E27FC236}">
                <a16:creationId xmlns:a16="http://schemas.microsoft.com/office/drawing/2014/main" id="{2C3399C0-FB42-FC1B-5177-A11B7CDEFF7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2" name="Title 1">
            <a:extLst>
              <a:ext uri="{FF2B5EF4-FFF2-40B4-BE49-F238E27FC236}">
                <a16:creationId xmlns:a16="http://schemas.microsoft.com/office/drawing/2014/main" id="{7B051B0A-5343-03C1-55A2-C8A62B3A2B59}"/>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F916F6E-E2F1-C9ED-4BD0-C32697CFA1EC}"/>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Tree>
    <p:extLst>
      <p:ext uri="{BB962C8B-B14F-4D97-AF65-F5344CB8AC3E}">
        <p14:creationId xmlns:p14="http://schemas.microsoft.com/office/powerpoint/2010/main" val="3950833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_2">
    <p:bg bwMode="blackWhite">
      <p:bgRef idx="1001">
        <a:schemeClr val="bg1"/>
      </p:bgRef>
    </p:bg>
    <p:spTree>
      <p:nvGrpSpPr>
        <p:cNvPr id="1" name=""/>
        <p:cNvGrpSpPr/>
        <p:nvPr/>
      </p:nvGrpSpPr>
      <p:grpSpPr>
        <a:xfrm>
          <a:off x="0" y="0"/>
          <a:ext cx="0" cy="0"/>
          <a:chOff x="0" y="0"/>
          <a:chExt cx="0" cy="0"/>
        </a:xfrm>
      </p:grpSpPr>
      <p:pic>
        <p:nvPicPr>
          <p:cNvPr id="7" name="Picture 6" descr="A close-up of a chair&#10;&#10;Description automatically generated">
            <a:extLst>
              <a:ext uri="{FF2B5EF4-FFF2-40B4-BE49-F238E27FC236}">
                <a16:creationId xmlns:a16="http://schemas.microsoft.com/office/drawing/2014/main" id="{81291AC3-8C48-F047-4199-4B686A98BE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8067"/>
            <a:ext cx="6096000" cy="6938344"/>
          </a:xfrm>
          <a:prstGeom prst="rect">
            <a:avLst/>
          </a:prstGeom>
        </p:spPr>
      </p:pic>
      <p:pic>
        <p:nvPicPr>
          <p:cNvPr id="9" name="Picture 8" descr="A close up of a fabric surface&#10;&#10;Description automatically generated">
            <a:extLst>
              <a:ext uri="{FF2B5EF4-FFF2-40B4-BE49-F238E27FC236}">
                <a16:creationId xmlns:a16="http://schemas.microsoft.com/office/drawing/2014/main" id="{9A74E359-3A7C-E7D5-6494-91B720E1AD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28066"/>
            <a:ext cx="6096000" cy="6938344"/>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8C155B08-B04A-47E5-BA15-5F6FBBA3711D}"/>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3" name="Text Placeholder 11">
            <a:extLst>
              <a:ext uri="{FF2B5EF4-FFF2-40B4-BE49-F238E27FC236}">
                <a16:creationId xmlns:a16="http://schemas.microsoft.com/office/drawing/2014/main" id="{301B98AF-282E-FDF1-A1C3-C99C312C04D0}"/>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1389248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_3">
    <p:bg bwMode="blackWhite">
      <p:bgRef idx="1001">
        <a:schemeClr val="bg1"/>
      </p:bgRef>
    </p:bg>
    <p:spTree>
      <p:nvGrpSpPr>
        <p:cNvPr id="1" name=""/>
        <p:cNvGrpSpPr/>
        <p:nvPr/>
      </p:nvGrpSpPr>
      <p:grpSpPr>
        <a:xfrm>
          <a:off x="0" y="0"/>
          <a:ext cx="0" cy="0"/>
          <a:chOff x="0" y="0"/>
          <a:chExt cx="0" cy="0"/>
        </a:xfrm>
      </p:grpSpPr>
      <p:pic>
        <p:nvPicPr>
          <p:cNvPr id="3" name="Picture 2" descr="A close up of a chair&#10;&#10;Description automatically generated">
            <a:extLst>
              <a:ext uri="{FF2B5EF4-FFF2-40B4-BE49-F238E27FC236}">
                <a16:creationId xmlns:a16="http://schemas.microsoft.com/office/drawing/2014/main" id="{4486BB0F-1B28-E80F-6CB6-A2B1802FAD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9" name="Picture 8" descr="A white marble table on a black and white striped surface&#10;&#10;Description automatically generated">
            <a:extLst>
              <a:ext uri="{FF2B5EF4-FFF2-40B4-BE49-F238E27FC236}">
                <a16:creationId xmlns:a16="http://schemas.microsoft.com/office/drawing/2014/main" id="{5A3FE3E6-C71E-C5C0-9CB1-D05294060D0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32" y="0"/>
            <a:ext cx="6097232"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27449194-1435-648F-9DA8-A3C3EF6DD32C}"/>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B346CDB-7720-66B3-1081-B0928B3A9BE3}"/>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1171131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_4">
    <p:bg bwMode="blackWhite">
      <p:bgRef idx="1001">
        <a:schemeClr val="bg1"/>
      </p:bgRef>
    </p:bg>
    <p:spTree>
      <p:nvGrpSpPr>
        <p:cNvPr id="1" name=""/>
        <p:cNvGrpSpPr/>
        <p:nvPr/>
      </p:nvGrpSpPr>
      <p:grpSpPr>
        <a:xfrm>
          <a:off x="0" y="0"/>
          <a:ext cx="0" cy="0"/>
          <a:chOff x="0" y="0"/>
          <a:chExt cx="0" cy="0"/>
        </a:xfrm>
      </p:grpSpPr>
      <p:pic>
        <p:nvPicPr>
          <p:cNvPr id="3" name="Picture 2" descr="A copper and white table&#10;&#10;Description automatically generated with medium confidence">
            <a:extLst>
              <a:ext uri="{FF2B5EF4-FFF2-40B4-BE49-F238E27FC236}">
                <a16:creationId xmlns:a16="http://schemas.microsoft.com/office/drawing/2014/main" id="{1E21C788-54FB-1912-53E2-4211F90117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6096000" cy="6858000"/>
          </a:xfrm>
          <a:prstGeom prst="rect">
            <a:avLst/>
          </a:prstGeom>
        </p:spPr>
      </p:pic>
      <p:pic>
        <p:nvPicPr>
          <p:cNvPr id="13" name="Picture 12" descr="A close-up of a table&#10;&#10;Description automatically generated">
            <a:extLst>
              <a:ext uri="{FF2B5EF4-FFF2-40B4-BE49-F238E27FC236}">
                <a16:creationId xmlns:a16="http://schemas.microsoft.com/office/drawing/2014/main" id="{51917031-05E8-4351-7CA9-B83D0B20D8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41C3C515-5E3E-BC24-2494-7349EF3D86D1}"/>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2A77615-8152-A981-62F9-58B78C445D7C}"/>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1132963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_5">
    <p:bg bwMode="blackWhite">
      <p:bgRef idx="1001">
        <a:schemeClr val="bg1"/>
      </p:bgRef>
    </p:bg>
    <p:spTree>
      <p:nvGrpSpPr>
        <p:cNvPr id="1" name=""/>
        <p:cNvGrpSpPr/>
        <p:nvPr/>
      </p:nvGrpSpPr>
      <p:grpSpPr>
        <a:xfrm>
          <a:off x="0" y="0"/>
          <a:ext cx="0" cy="0"/>
          <a:chOff x="0" y="0"/>
          <a:chExt cx="0" cy="0"/>
        </a:xfrm>
      </p:grpSpPr>
      <p:pic>
        <p:nvPicPr>
          <p:cNvPr id="4" name="Picture 3" descr="Several different colored circles&#10;&#10;Description automatically generated">
            <a:extLst>
              <a:ext uri="{FF2B5EF4-FFF2-40B4-BE49-F238E27FC236}">
                <a16:creationId xmlns:a16="http://schemas.microsoft.com/office/drawing/2014/main" id="{0FBD2099-4765-4518-68B8-51F35C01D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6096000" cy="6858000"/>
          </a:xfrm>
          <a:prstGeom prst="rect">
            <a:avLst/>
          </a:prstGeom>
        </p:spPr>
      </p:pic>
      <p:pic>
        <p:nvPicPr>
          <p:cNvPr id="7" name="Picture 6" descr="A close-up of a black round object&#10;&#10;Description automatically generated">
            <a:extLst>
              <a:ext uri="{FF2B5EF4-FFF2-40B4-BE49-F238E27FC236}">
                <a16:creationId xmlns:a16="http://schemas.microsoft.com/office/drawing/2014/main" id="{501F2425-F466-BA98-79B8-D798602F56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5" name="Title 1">
            <a:extLst>
              <a:ext uri="{FF2B5EF4-FFF2-40B4-BE49-F238E27FC236}">
                <a16:creationId xmlns:a16="http://schemas.microsoft.com/office/drawing/2014/main" id="{9B56F908-7D73-B597-5670-7FC0D2D7EB32}"/>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3995F2F0-E9A0-2F3C-40E1-57BC65A289B9}"/>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414171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_6">
    <p:bg bwMode="blackWhite">
      <p:bgRef idx="1001">
        <a:schemeClr val="bg1"/>
      </p:bgRef>
    </p:bg>
    <p:spTree>
      <p:nvGrpSpPr>
        <p:cNvPr id="1" name=""/>
        <p:cNvGrpSpPr/>
        <p:nvPr/>
      </p:nvGrpSpPr>
      <p:grpSpPr>
        <a:xfrm>
          <a:off x="0" y="0"/>
          <a:ext cx="0" cy="0"/>
          <a:chOff x="0" y="0"/>
          <a:chExt cx="0" cy="0"/>
        </a:xfrm>
      </p:grpSpPr>
      <p:pic>
        <p:nvPicPr>
          <p:cNvPr id="4" name="Picture 3" descr="A close-up of a wooden spoon&#10;&#10;Description automatically generated">
            <a:extLst>
              <a:ext uri="{FF2B5EF4-FFF2-40B4-BE49-F238E27FC236}">
                <a16:creationId xmlns:a16="http://schemas.microsoft.com/office/drawing/2014/main" id="{90CD4B3F-EA81-1C21-1F01-43F5BDA0A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6096000" cy="6858001"/>
          </a:xfrm>
          <a:prstGeom prst="rect">
            <a:avLst/>
          </a:prstGeom>
        </p:spPr>
      </p:pic>
      <p:pic>
        <p:nvPicPr>
          <p:cNvPr id="6" name="Picture 5" descr="A close-up of a wooden table&#10;&#10;Description automatically generated">
            <a:extLst>
              <a:ext uri="{FF2B5EF4-FFF2-40B4-BE49-F238E27FC236}">
                <a16:creationId xmlns:a16="http://schemas.microsoft.com/office/drawing/2014/main" id="{BAF2D05D-3FA0-4446-CFE8-EDB068E68F2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3425"/>
            <a:ext cx="6096000" cy="6861426"/>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A0E5EE4F-D54A-9F0F-2475-5B1125A95E9C}"/>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3" name="Text Placeholder 11">
            <a:extLst>
              <a:ext uri="{FF2B5EF4-FFF2-40B4-BE49-F238E27FC236}">
                <a16:creationId xmlns:a16="http://schemas.microsoft.com/office/drawing/2014/main" id="{C751939F-726F-E0CC-4D35-B5DE9AC4AD19}"/>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2507631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Break">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9372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Break with Subheader 2">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66406"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66406" cy="426720"/>
          </a:xfrm>
        </p:spPr>
        <p:txBody>
          <a:bodyPr anchor="ctr"/>
          <a:lstStyle>
            <a:lvl1pPr>
              <a:defRPr sz="1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20" name="Content Placeholder 19">
            <a:extLst>
              <a:ext uri="{FF2B5EF4-FFF2-40B4-BE49-F238E27FC236}">
                <a16:creationId xmlns:a16="http://schemas.microsoft.com/office/drawing/2014/main" id="{D6243770-9255-AD0C-6774-790335B43895}"/>
              </a:ext>
            </a:extLst>
          </p:cNvPr>
          <p:cNvSpPr>
            <a:spLocks noGrp="1"/>
          </p:cNvSpPr>
          <p:nvPr>
            <p:ph sz="quarter" idx="21"/>
          </p:nvPr>
        </p:nvSpPr>
        <p:spPr>
          <a:xfrm>
            <a:off x="342900" y="2021799"/>
            <a:ext cx="11466406" cy="4454699"/>
          </a:xfrm>
        </p:spPr>
        <p:txBody>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462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Break Two Content with Section Break Two Content with Subheader">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355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wooden table&#10;&#10;Description automatically generated">
            <a:extLst>
              <a:ext uri="{FF2B5EF4-FFF2-40B4-BE49-F238E27FC236}">
                <a16:creationId xmlns:a16="http://schemas.microsoft.com/office/drawing/2014/main" id="{6235EBB1-30A2-CBD9-A64F-77A4448BF9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3425"/>
            <a:ext cx="6096000" cy="6861426"/>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1906075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rgbClr val="F2EFDE"/>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1"/>
            <a:ext cx="5583287"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81F328DD-1786-5D21-21DF-A962D5E440C1}"/>
              </a:ext>
            </a:extLst>
          </p:cNvPr>
          <p:cNvSpPr>
            <a:spLocks noGrp="1"/>
          </p:cNvSpPr>
          <p:nvPr>
            <p:ph idx="14"/>
          </p:nvPr>
        </p:nvSpPr>
        <p:spPr>
          <a:xfrm>
            <a:off x="6257876" y="1524001"/>
            <a:ext cx="5530899" cy="4952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1901A689-C7EE-45B0-B781-69A9CC71CDF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A24C4011-B59C-2F73-DCE5-3003A0DF7651}"/>
              </a:ext>
            </a:extLst>
          </p:cNvPr>
          <p:cNvSpPr>
            <a:spLocks noGrp="1"/>
          </p:cNvSpPr>
          <p:nvPr>
            <p:ph type="sldNum" sz="quarter" idx="15"/>
          </p:nvPr>
        </p:nvSpPr>
        <p:spPr/>
        <p:txBody>
          <a:bodyPr/>
          <a:lstStyle/>
          <a:p>
            <a:fld id="{3AEB317C-CD42-EA44-9D08-DFA7660C5E76}" type="slidenum">
              <a:rPr lang="en-US" smtClean="0"/>
              <a:pPr/>
              <a:t>‹#›</a:t>
            </a:fld>
            <a:endParaRPr lang="en-US"/>
          </a:p>
        </p:txBody>
      </p:sp>
      <p:sp>
        <p:nvSpPr>
          <p:cNvPr id="4" name="Title 3">
            <a:extLst>
              <a:ext uri="{FF2B5EF4-FFF2-40B4-BE49-F238E27FC236}">
                <a16:creationId xmlns:a16="http://schemas.microsoft.com/office/drawing/2014/main" id="{D031FD76-BC75-3C49-0672-E0D8B4E31FB3}"/>
              </a:ext>
            </a:extLst>
          </p:cNvPr>
          <p:cNvSpPr>
            <a:spLocks noGrp="1"/>
          </p:cNvSpPr>
          <p:nvPr>
            <p:ph type="title"/>
          </p:nvPr>
        </p:nvSpPr>
        <p:spPr>
          <a:xfrm>
            <a:off x="342900" y="826615"/>
            <a:ext cx="11445875" cy="605988"/>
          </a:xfrm>
        </p:spPr>
        <p:txBody>
          <a:bodyPr/>
          <a:lstStyle/>
          <a:p>
            <a:r>
              <a:rPr lang="en-US"/>
              <a:t>Click to edit Master title style</a:t>
            </a:r>
          </a:p>
        </p:txBody>
      </p:sp>
    </p:spTree>
    <p:extLst>
      <p:ext uri="{BB962C8B-B14F-4D97-AF65-F5344CB8AC3E}">
        <p14:creationId xmlns:p14="http://schemas.microsoft.com/office/powerpoint/2010/main" val="606347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ection Break">
    <p:bg bwMode="blackWhite">
      <p:bgPr>
        <a:solidFill>
          <a:srgbClr val="F2EFDE"/>
        </a:solidFill>
        <a:effectLst/>
      </p:bgPr>
    </p:bg>
    <p:spTree>
      <p:nvGrpSpPr>
        <p:cNvPr id="1" name=""/>
        <p:cNvGrpSpPr/>
        <p:nvPr/>
      </p:nvGrpSpPr>
      <p:grpSpPr>
        <a:xfrm>
          <a:off x="0" y="0"/>
          <a:ext cx="0" cy="0"/>
          <a:chOff x="0" y="0"/>
          <a:chExt cx="0" cy="0"/>
        </a:xfrm>
      </p:grpSpPr>
      <p:pic>
        <p:nvPicPr>
          <p:cNvPr id="14" name="Picture 13" descr="A close-up of a wooden table&#10;&#10;Description automatically generated">
            <a:extLst>
              <a:ext uri="{FF2B5EF4-FFF2-40B4-BE49-F238E27FC236}">
                <a16:creationId xmlns:a16="http://schemas.microsoft.com/office/drawing/2014/main" id="{4AAE8370-2485-160F-61D5-86CEDB14C2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722639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Close-up of a chair with a grey cushion&#10;&#10;Description automatically generated">
            <a:extLst>
              <a:ext uri="{FF2B5EF4-FFF2-40B4-BE49-F238E27FC236}">
                <a16:creationId xmlns:a16="http://schemas.microsoft.com/office/drawing/2014/main" id="{D17F2C7D-7120-D921-A24C-A91A636FAD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144781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lose-up of a chair&#10;&#10;Description automatically generated">
            <a:extLst>
              <a:ext uri="{FF2B5EF4-FFF2-40B4-BE49-F238E27FC236}">
                <a16:creationId xmlns:a16="http://schemas.microsoft.com/office/drawing/2014/main" id="{911850AD-A5C2-61BE-7E12-AAB3FF8D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938344"/>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361759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 up of a fabric surface&#10;&#10;Description automatically generated">
            <a:extLst>
              <a:ext uri="{FF2B5EF4-FFF2-40B4-BE49-F238E27FC236}">
                <a16:creationId xmlns:a16="http://schemas.microsoft.com/office/drawing/2014/main" id="{5C52F637-ECBF-3CF9-CF7C-1ABE339556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066"/>
            <a:ext cx="6096000" cy="6938344"/>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971764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white marble table on a black and white striped surface&#10;&#10;Description automatically generated">
            <a:extLst>
              <a:ext uri="{FF2B5EF4-FFF2-40B4-BE49-F238E27FC236}">
                <a16:creationId xmlns:a16="http://schemas.microsoft.com/office/drawing/2014/main" id="{B9A949DE-9AD9-37AC-261F-A14A45FF0D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1379" y="0"/>
            <a:ext cx="6097232"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1836670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 up of a chair&#10;&#10;Description automatically generated">
            <a:extLst>
              <a:ext uri="{FF2B5EF4-FFF2-40B4-BE49-F238E27FC236}">
                <a16:creationId xmlns:a16="http://schemas.microsoft.com/office/drawing/2014/main" id="{F85A4DF9-458A-7B0E-7C82-57FFE03DC0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2918018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8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opper and white table&#10;&#10;Description automatically generated with medium confidence">
            <a:extLst>
              <a:ext uri="{FF2B5EF4-FFF2-40B4-BE49-F238E27FC236}">
                <a16:creationId xmlns:a16="http://schemas.microsoft.com/office/drawing/2014/main" id="{332B09B5-70C1-D1DF-15CC-08B8DB9F8F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1"/>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1900128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9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table&#10;&#10;Description automatically generated">
            <a:extLst>
              <a:ext uri="{FF2B5EF4-FFF2-40B4-BE49-F238E27FC236}">
                <a16:creationId xmlns:a16="http://schemas.microsoft.com/office/drawing/2014/main" id="{83A27AA0-5790-FC20-4BFC-9D681CCD44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786268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0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Several different colored circles&#10;&#10;Description automatically generated">
            <a:extLst>
              <a:ext uri="{FF2B5EF4-FFF2-40B4-BE49-F238E27FC236}">
                <a16:creationId xmlns:a16="http://schemas.microsoft.com/office/drawing/2014/main" id="{4ED786AD-DFEF-51E8-82FF-8A2B8A3E8F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1776985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11466406" cy="605988"/>
          </a:xfrm>
          <a:prstGeom prst="rect">
            <a:avLst/>
          </a:prstGeom>
        </p:spPr>
        <p:txBody>
          <a:bodyPr vert="horz" lIns="0" tIns="0" rIns="0" bIns="0" rtlCol="0" anchor="ctr">
            <a:noAutofit/>
          </a:bodyPr>
          <a:lstStyle/>
          <a:p>
            <a:r>
              <a:rPr lang="en-US"/>
              <a:t>Click to edit Master title style</a:t>
            </a:r>
          </a:p>
        </p:txBody>
      </p:sp>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0"/>
            <a:ext cx="11445875"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C2293289-62A5-1B9D-100E-CF495B6DC2D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3" name="Slide Number Placeholder 2">
            <a:extLst>
              <a:ext uri="{FF2B5EF4-FFF2-40B4-BE49-F238E27FC236}">
                <a16:creationId xmlns:a16="http://schemas.microsoft.com/office/drawing/2014/main" id="{14017811-407F-C4C7-36AB-F866ED2D1390}"/>
              </a:ext>
            </a:extLst>
          </p:cNvPr>
          <p:cNvSpPr>
            <a:spLocks noGrp="1"/>
          </p:cNvSpPr>
          <p:nvPr>
            <p:ph type="sldNum" sz="quarter" idx="12"/>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1892044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1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black round object&#10;&#10;Description automatically generated">
            <a:extLst>
              <a:ext uri="{FF2B5EF4-FFF2-40B4-BE49-F238E27FC236}">
                <a16:creationId xmlns:a16="http://schemas.microsoft.com/office/drawing/2014/main" id="{3128FB9C-D8F2-5330-230B-2CE875ACB7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047384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2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lose-up of a wooden spoon&#10;&#10;Description automatically generated">
            <a:extLst>
              <a:ext uri="{FF2B5EF4-FFF2-40B4-BE49-F238E27FC236}">
                <a16:creationId xmlns:a16="http://schemas.microsoft.com/office/drawing/2014/main" id="{88BA3998-42F9-13F2-161B-2D2C028C29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4133197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3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wooden table&#10;&#10;Description automatically generated">
            <a:extLst>
              <a:ext uri="{FF2B5EF4-FFF2-40B4-BE49-F238E27FC236}">
                <a16:creationId xmlns:a16="http://schemas.microsoft.com/office/drawing/2014/main" id="{6235EBB1-30A2-CBD9-A64F-77A4448BF9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3425"/>
            <a:ext cx="6096000" cy="6861426"/>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241788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11466406" cy="605988"/>
          </a:xfrm>
          <a:prstGeom prst="rect">
            <a:avLst/>
          </a:prstGeom>
        </p:spPr>
        <p:txBody>
          <a:bodyPr vert="horz" lIns="0" tIns="0" rIns="0" bIns="0" rtlCol="0" anchor="ctr">
            <a:noAutofit/>
          </a:bodyPr>
          <a:lstStyle/>
          <a:p>
            <a:r>
              <a:rPr lang="en-US"/>
              <a:t>Click to edit Master title style</a:t>
            </a:r>
          </a:p>
        </p:txBody>
      </p:sp>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0"/>
            <a:ext cx="11445875"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C2293289-62A5-1B9D-100E-CF495B6DC2D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3" name="Slide Number Placeholder 2">
            <a:extLst>
              <a:ext uri="{FF2B5EF4-FFF2-40B4-BE49-F238E27FC236}">
                <a16:creationId xmlns:a16="http://schemas.microsoft.com/office/drawing/2014/main" id="{14017811-407F-C4C7-36AB-F866ED2D1390}"/>
              </a:ext>
            </a:extLst>
          </p:cNvPr>
          <p:cNvSpPr>
            <a:spLocks noGrp="1"/>
          </p:cNvSpPr>
          <p:nvPr>
            <p:ph type="sldNum" sz="quarter" idx="12"/>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3080960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5583287" cy="605988"/>
          </a:xfrm>
          <a:prstGeom prst="rect">
            <a:avLst/>
          </a:prstGeom>
        </p:spPr>
        <p:txBody>
          <a:bodyPr vert="horz" lIns="0" tIns="0" rIns="0" bIns="0" rtlCol="0" anchor="ctr">
            <a:noAutofit/>
          </a:bodyPr>
          <a:lstStyle/>
          <a:p>
            <a:r>
              <a:rPr lang="en-US"/>
              <a:t>Click to edit Master title style</a:t>
            </a:r>
          </a:p>
        </p:txBody>
      </p:sp>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0"/>
            <a:ext cx="5597525"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D794F59-9115-8A60-29C8-3BBBFB4B12EE}"/>
              </a:ext>
            </a:extLst>
          </p:cNvPr>
          <p:cNvSpPr>
            <a:spLocks noGrp="1"/>
          </p:cNvSpPr>
          <p:nvPr>
            <p:ph sz="quarter" idx="12"/>
          </p:nvPr>
        </p:nvSpPr>
        <p:spPr>
          <a:xfrm>
            <a:off x="6251577" y="1524000"/>
            <a:ext cx="553719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EC72259C-A768-ED76-6204-B94F87BD1063}"/>
              </a:ext>
            </a:extLst>
          </p:cNvPr>
          <p:cNvSpPr>
            <a:spLocks noGrp="1"/>
          </p:cNvSpPr>
          <p:nvPr>
            <p:ph type="sldNum" sz="quarter" idx="13"/>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207091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66406"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66406"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20" name="Content Placeholder 19">
            <a:extLst>
              <a:ext uri="{FF2B5EF4-FFF2-40B4-BE49-F238E27FC236}">
                <a16:creationId xmlns:a16="http://schemas.microsoft.com/office/drawing/2014/main" id="{D6243770-9255-AD0C-6774-790335B43895}"/>
              </a:ext>
            </a:extLst>
          </p:cNvPr>
          <p:cNvSpPr>
            <a:spLocks noGrp="1"/>
          </p:cNvSpPr>
          <p:nvPr>
            <p:ph sz="quarter" idx="21"/>
          </p:nvPr>
        </p:nvSpPr>
        <p:spPr>
          <a:xfrm>
            <a:off x="342900" y="2021799"/>
            <a:ext cx="11466406" cy="4454699"/>
          </a:xfrm>
        </p:spPr>
        <p:txBody>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355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32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1"/>
            <a:ext cx="5583287"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81F328DD-1786-5D21-21DF-A962D5E440C1}"/>
              </a:ext>
            </a:extLst>
          </p:cNvPr>
          <p:cNvSpPr>
            <a:spLocks noGrp="1"/>
          </p:cNvSpPr>
          <p:nvPr>
            <p:ph idx="14"/>
          </p:nvPr>
        </p:nvSpPr>
        <p:spPr>
          <a:xfrm>
            <a:off x="6257876" y="1524001"/>
            <a:ext cx="5530899" cy="4952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1901A689-C7EE-45B0-B781-69A9CC71CDF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A24C4011-B59C-2F73-DCE5-3003A0DF7651}"/>
              </a:ext>
            </a:extLst>
          </p:cNvPr>
          <p:cNvSpPr>
            <a:spLocks noGrp="1"/>
          </p:cNvSpPr>
          <p:nvPr>
            <p:ph type="sldNum" sz="quarter" idx="15"/>
          </p:nvPr>
        </p:nvSpPr>
        <p:spPr/>
        <p:txBody>
          <a:bodyPr/>
          <a:lstStyle/>
          <a:p>
            <a:fld id="{3AEB317C-CD42-EA44-9D08-DFA7660C5E76}" type="slidenum">
              <a:rPr lang="en-US" smtClean="0"/>
              <a:pPr/>
              <a:t>‹#›</a:t>
            </a:fld>
            <a:endParaRPr lang="en-US"/>
          </a:p>
        </p:txBody>
      </p:sp>
      <p:sp>
        <p:nvSpPr>
          <p:cNvPr id="4" name="Title 3">
            <a:extLst>
              <a:ext uri="{FF2B5EF4-FFF2-40B4-BE49-F238E27FC236}">
                <a16:creationId xmlns:a16="http://schemas.microsoft.com/office/drawing/2014/main" id="{D031FD76-BC75-3C49-0672-E0D8B4E31F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9212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8449"/>
            <a:ext cx="8521699"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9169400" y="0"/>
            <a:ext cx="30225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0" y="1524000"/>
            <a:ext cx="85217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40F21085-934C-0CC9-558A-EAED19A6358D}"/>
              </a:ext>
            </a:extLst>
          </p:cNvPr>
          <p:cNvSpPr>
            <a:spLocks noGrp="1"/>
          </p:cNvSpPr>
          <p:nvPr>
            <p:ph type="ftr" sz="quarter" idx="11"/>
          </p:nvPr>
        </p:nvSpPr>
        <p:spPr>
          <a:xfrm>
            <a:off x="3311525" y="381000"/>
            <a:ext cx="5553074" cy="155799"/>
          </a:xfrm>
          <a:prstGeom prst="rect">
            <a:avLst/>
          </a:prstGeom>
        </p:spPr>
        <p:txBody>
          <a:bodyPr/>
          <a:lstStyle>
            <a:lvl1pPr>
              <a:defRPr>
                <a:solidFill>
                  <a:schemeClr val="accent3"/>
                </a:solidFill>
              </a:defRPr>
            </a:lvl1pPr>
          </a:lstStyle>
          <a:p>
            <a:r>
              <a:rPr lang="en-US"/>
              <a:t>Footer</a:t>
            </a:r>
          </a:p>
        </p:txBody>
      </p:sp>
      <p:sp>
        <p:nvSpPr>
          <p:cNvPr id="3" name="Slide Number Placeholder 2">
            <a:extLst>
              <a:ext uri="{FF2B5EF4-FFF2-40B4-BE49-F238E27FC236}">
                <a16:creationId xmlns:a16="http://schemas.microsoft.com/office/drawing/2014/main" id="{C3DDC3EB-9D86-91AB-D136-3B833BD1C24D}"/>
              </a:ext>
            </a:extLst>
          </p:cNvPr>
          <p:cNvSpPr>
            <a:spLocks noGrp="1"/>
          </p:cNvSpPr>
          <p:nvPr>
            <p:ph type="sldNum" sz="quarter" idx="17"/>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580211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7054848"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7702550" y="0"/>
            <a:ext cx="448944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0" y="1524000"/>
            <a:ext cx="7054849"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AF4D123B-8FF0-5E28-21C4-CCB495030270}"/>
              </a:ext>
            </a:extLst>
          </p:cNvPr>
          <p:cNvSpPr>
            <a:spLocks noGrp="1"/>
          </p:cNvSpPr>
          <p:nvPr>
            <p:ph type="ftr" sz="quarter" idx="11"/>
          </p:nvPr>
        </p:nvSpPr>
        <p:spPr>
          <a:xfrm>
            <a:off x="3311525" y="381000"/>
            <a:ext cx="4086224" cy="155799"/>
          </a:xfrm>
          <a:prstGeom prst="rect">
            <a:avLst/>
          </a:prstGeom>
        </p:spPr>
        <p:txBody>
          <a:bodyPr/>
          <a:lstStyle/>
          <a:p>
            <a:r>
              <a:rPr lang="en-US">
                <a:solidFill>
                  <a:schemeClr val="accent3"/>
                </a:solidFill>
              </a:rPr>
              <a:t>Footer</a:t>
            </a:r>
          </a:p>
        </p:txBody>
      </p:sp>
      <p:sp>
        <p:nvSpPr>
          <p:cNvPr id="3" name="Slide Number Placeholder 2">
            <a:extLst>
              <a:ext uri="{FF2B5EF4-FFF2-40B4-BE49-F238E27FC236}">
                <a16:creationId xmlns:a16="http://schemas.microsoft.com/office/drawing/2014/main" id="{05362315-1412-C3CD-FC67-9DDD12435ADA}"/>
              </a:ext>
            </a:extLst>
          </p:cNvPr>
          <p:cNvSpPr>
            <a:spLocks noGrp="1"/>
          </p:cNvSpPr>
          <p:nvPr>
            <p:ph type="sldNum" sz="quarter" idx="17"/>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405903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5583287" cy="605988"/>
          </a:xfrm>
          <a:prstGeom prst="rect">
            <a:avLst/>
          </a:prstGeom>
        </p:spPr>
        <p:txBody>
          <a:bodyPr vert="horz" lIns="0" tIns="0" rIns="0" bIns="0" rtlCol="0" anchor="ctr">
            <a:noAutofit/>
          </a:bodyPr>
          <a:lstStyle/>
          <a:p>
            <a:r>
              <a:rPr lang="en-US"/>
              <a:t>Click to edit Master title style</a:t>
            </a:r>
          </a:p>
        </p:txBody>
      </p:sp>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0"/>
            <a:ext cx="5597525"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D794F59-9115-8A60-29C8-3BBBFB4B12EE}"/>
              </a:ext>
            </a:extLst>
          </p:cNvPr>
          <p:cNvSpPr>
            <a:spLocks noGrp="1"/>
          </p:cNvSpPr>
          <p:nvPr>
            <p:ph sz="quarter" idx="12"/>
          </p:nvPr>
        </p:nvSpPr>
        <p:spPr>
          <a:xfrm>
            <a:off x="6251577" y="1524000"/>
            <a:ext cx="553719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EC72259C-A768-ED76-6204-B94F87BD1063}"/>
              </a:ext>
            </a:extLst>
          </p:cNvPr>
          <p:cNvSpPr>
            <a:spLocks noGrp="1"/>
          </p:cNvSpPr>
          <p:nvPr>
            <p:ph type="sldNum" sz="quarter" idx="13"/>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1539794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5588000"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6261100" y="0"/>
            <a:ext cx="59308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5588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ED29BE2E-42FF-0A09-91C0-B4E8730C4F4D}"/>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4220830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4130674"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4770438" y="0"/>
            <a:ext cx="7421561"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413067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14246108-295D-0049-0369-780669F4402E}"/>
              </a:ext>
            </a:extLst>
          </p:cNvPr>
          <p:cNvSpPr>
            <a:spLocks noGrp="1"/>
          </p:cNvSpPr>
          <p:nvPr>
            <p:ph type="ftr" sz="quarter" idx="11"/>
          </p:nvPr>
        </p:nvSpPr>
        <p:spPr>
          <a:xfrm>
            <a:off x="2737022" y="381000"/>
            <a:ext cx="1736553"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1770757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 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3311525" y="1"/>
            <a:ext cx="8880475" cy="6857999"/>
          </a:xfrm>
        </p:spPr>
        <p:txBody>
          <a:bodyPr/>
          <a:lstStyle/>
          <a:p>
            <a:r>
              <a:rPr lang="en-US"/>
              <a:t>Click icon to add picture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1085" y="1524000"/>
            <a:ext cx="2667001"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215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3 content (large content lef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1085" y="1524000"/>
            <a:ext cx="7056665"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4D36069-1784-6238-7F76-7DE9747B803A}"/>
              </a:ext>
            </a:extLst>
          </p:cNvPr>
          <p:cNvSpPr>
            <a:spLocks noGrp="1"/>
          </p:cNvSpPr>
          <p:nvPr>
            <p:ph sz="quarter" idx="19"/>
          </p:nvPr>
        </p:nvSpPr>
        <p:spPr>
          <a:xfrm>
            <a:off x="7712278" y="1527243"/>
            <a:ext cx="408622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9512968-C5E5-FFCE-5A19-79DD1B3DCFEB}"/>
              </a:ext>
            </a:extLst>
          </p:cNvPr>
          <p:cNvSpPr>
            <a:spLocks noGrp="1"/>
          </p:cNvSpPr>
          <p:nvPr>
            <p:ph sz="quarter" idx="20"/>
          </p:nvPr>
        </p:nvSpPr>
        <p:spPr>
          <a:xfrm>
            <a:off x="7706262" y="4150127"/>
            <a:ext cx="408622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5C4B5541-690E-715A-6799-871798F0A8BA}"/>
              </a:ext>
            </a:extLst>
          </p:cNvPr>
          <p:cNvSpPr>
            <a:spLocks noGrp="1"/>
          </p:cNvSpPr>
          <p:nvPr>
            <p:ph type="ftr" sz="quarter" idx="11"/>
          </p:nvPr>
        </p:nvSpPr>
        <p:spPr>
          <a:xfrm>
            <a:off x="3311524" y="381000"/>
            <a:ext cx="4086225" cy="155799"/>
          </a:xfrm>
          <a:prstGeom prst="rect">
            <a:avLst/>
          </a:prstGeom>
        </p:spPr>
        <p:txBody>
          <a:bodyPr/>
          <a:lstStyle/>
          <a:p>
            <a:r>
              <a:rPr lang="en-US">
                <a:solidFill>
                  <a:schemeClr val="accent3"/>
                </a:solidFill>
              </a:rPr>
              <a:t>Footer</a:t>
            </a:r>
          </a:p>
        </p:txBody>
      </p:sp>
      <p:sp>
        <p:nvSpPr>
          <p:cNvPr id="2" name="Slide Number Placeholder 1">
            <a:extLst>
              <a:ext uri="{FF2B5EF4-FFF2-40B4-BE49-F238E27FC236}">
                <a16:creationId xmlns:a16="http://schemas.microsoft.com/office/drawing/2014/main" id="{C100A30A-F423-74CD-A758-1DDE9D09F58A}"/>
              </a:ext>
            </a:extLst>
          </p:cNvPr>
          <p:cNvSpPr>
            <a:spLocks noGrp="1"/>
          </p:cNvSpPr>
          <p:nvPr>
            <p:ph type="sldNum" sz="quarter" idx="21"/>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4096535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3 content (large content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4786420" y="1526878"/>
            <a:ext cx="7002356"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4D36069-1784-6238-7F76-7DE9747B803A}"/>
              </a:ext>
            </a:extLst>
          </p:cNvPr>
          <p:cNvSpPr>
            <a:spLocks noGrp="1"/>
          </p:cNvSpPr>
          <p:nvPr>
            <p:ph sz="quarter" idx="19"/>
          </p:nvPr>
        </p:nvSpPr>
        <p:spPr>
          <a:xfrm>
            <a:off x="342901" y="1526878"/>
            <a:ext cx="4126966"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9512968-C5E5-FFCE-5A19-79DD1B3DCFEB}"/>
              </a:ext>
            </a:extLst>
          </p:cNvPr>
          <p:cNvSpPr>
            <a:spLocks noGrp="1"/>
          </p:cNvSpPr>
          <p:nvPr>
            <p:ph sz="quarter" idx="20"/>
          </p:nvPr>
        </p:nvSpPr>
        <p:spPr>
          <a:xfrm>
            <a:off x="342900" y="4149762"/>
            <a:ext cx="413067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2161195E-7102-FE08-FCDD-03113381ED77}"/>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3" name="Slide Number Placeholder 2">
            <a:extLst>
              <a:ext uri="{FF2B5EF4-FFF2-40B4-BE49-F238E27FC236}">
                <a16:creationId xmlns:a16="http://schemas.microsoft.com/office/drawing/2014/main" id="{E9B36AB3-56AF-F53C-47D9-31ED12FC8C6A}"/>
              </a:ext>
            </a:extLst>
          </p:cNvPr>
          <p:cNvSpPr>
            <a:spLocks noGrp="1"/>
          </p:cNvSpPr>
          <p:nvPr>
            <p:ph type="sldNum" sz="quarter" idx="21"/>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1234932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large image">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3" name="Picture Placeholder 2">
            <a:extLst>
              <a:ext uri="{FF2B5EF4-FFF2-40B4-BE49-F238E27FC236}">
                <a16:creationId xmlns:a16="http://schemas.microsoft.com/office/drawing/2014/main" id="{436F41AA-2C13-8C23-C024-7F199B70FE36}"/>
              </a:ext>
            </a:extLst>
          </p:cNvPr>
          <p:cNvSpPr>
            <a:spLocks noGrp="1"/>
          </p:cNvSpPr>
          <p:nvPr>
            <p:ph type="pic" sz="quarter" idx="10"/>
          </p:nvPr>
        </p:nvSpPr>
        <p:spPr>
          <a:xfrm>
            <a:off x="0" y="1524000"/>
            <a:ext cx="12192000" cy="5334000"/>
          </a:xfrm>
        </p:spPr>
        <p:txBody>
          <a:bodyPr/>
          <a:lstStyle/>
          <a:p>
            <a:r>
              <a:rPr lang="en-US"/>
              <a:t>Click icon to add picture</a:t>
            </a:r>
          </a:p>
        </p:txBody>
      </p:sp>
      <p:sp>
        <p:nvSpPr>
          <p:cNvPr id="4" name="Footer Placeholder 4">
            <a:extLst>
              <a:ext uri="{FF2B5EF4-FFF2-40B4-BE49-F238E27FC236}">
                <a16:creationId xmlns:a16="http://schemas.microsoft.com/office/drawing/2014/main" id="{4515F6E9-82A6-5BAE-B832-D1137326776C}"/>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FED6DDDD-ADA9-FE2A-7A80-29071E93D7DC}"/>
              </a:ext>
            </a:extLst>
          </p:cNvPr>
          <p:cNvSpPr>
            <a:spLocks noGrp="1"/>
          </p:cNvSpPr>
          <p:nvPr>
            <p:ph type="sldNum" sz="quarter" idx="12"/>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4097974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Title Placeholder 1">
            <a:extLst>
              <a:ext uri="{FF2B5EF4-FFF2-40B4-BE49-F238E27FC236}">
                <a16:creationId xmlns:a16="http://schemas.microsoft.com/office/drawing/2014/main" id="{A086DCF0-2818-E24B-A9FA-D7307A5F99F1}"/>
              </a:ext>
            </a:extLst>
          </p:cNvPr>
          <p:cNvSpPr>
            <a:spLocks noGrp="1"/>
          </p:cNvSpPr>
          <p:nvPr>
            <p:ph type="title"/>
          </p:nvPr>
        </p:nvSpPr>
        <p:spPr>
          <a:xfrm>
            <a:off x="342900" y="826615"/>
            <a:ext cx="11445875" cy="605988"/>
          </a:xfrm>
          <a:prstGeom prst="rect">
            <a:avLst/>
          </a:prstGeom>
        </p:spPr>
        <p:txBody>
          <a:bodyPr vert="horz" lIns="0" tIns="0" rIns="0" bIns="0" rtlCol="0" anchor="ctr">
            <a:noAutofit/>
          </a:bodyPr>
          <a:lstStyle/>
          <a:p>
            <a:r>
              <a:rPr lang="en-US"/>
              <a:t>Click to edit Master title style</a:t>
            </a:r>
          </a:p>
        </p:txBody>
      </p:sp>
      <p:sp>
        <p:nvSpPr>
          <p:cNvPr id="3" name="Content Placeholder 2">
            <a:extLst>
              <a:ext uri="{FF2B5EF4-FFF2-40B4-BE49-F238E27FC236}">
                <a16:creationId xmlns:a16="http://schemas.microsoft.com/office/drawing/2014/main" id="{5D84554A-44C5-6000-1044-DC0A0F07E987}"/>
              </a:ext>
            </a:extLst>
          </p:cNvPr>
          <p:cNvSpPr>
            <a:spLocks noGrp="1"/>
          </p:cNvSpPr>
          <p:nvPr>
            <p:ph sz="quarter" idx="13"/>
          </p:nvPr>
        </p:nvSpPr>
        <p:spPr>
          <a:xfrm>
            <a:off x="342900" y="1524000"/>
            <a:ext cx="11445875"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2E364D3-6E88-9969-D5E2-8EEB9CCE6C62}"/>
              </a:ext>
            </a:extLst>
          </p:cNvPr>
          <p:cNvSpPr>
            <a:spLocks noGrp="1"/>
          </p:cNvSpPr>
          <p:nvPr>
            <p:ph type="ftr" sz="quarter" idx="14"/>
          </p:nvPr>
        </p:nvSpPr>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31814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arge Statement">
    <p:bg>
      <p:bgRef idx="1001">
        <a:schemeClr val="bg1"/>
      </p:bgRef>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3919288-08ED-ECBA-E7B2-03DC5BFB6F17}"/>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90435B0A-684C-171A-AC75-5A30277C59E2}"/>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4" name="Text Placeholder 3">
            <a:extLst>
              <a:ext uri="{FF2B5EF4-FFF2-40B4-BE49-F238E27FC236}">
                <a16:creationId xmlns:a16="http://schemas.microsoft.com/office/drawing/2014/main" id="{B6EB6027-FC10-2F95-BDC3-A1AA5760E170}"/>
              </a:ext>
            </a:extLst>
          </p:cNvPr>
          <p:cNvSpPr>
            <a:spLocks noGrp="1"/>
          </p:cNvSpPr>
          <p:nvPr>
            <p:ph type="body" sz="quarter" idx="14"/>
          </p:nvPr>
        </p:nvSpPr>
        <p:spPr>
          <a:xfrm>
            <a:off x="368135" y="826615"/>
            <a:ext cx="11441171" cy="5663862"/>
          </a:xfrm>
        </p:spPr>
        <p:txBody>
          <a:bodyPr/>
          <a:lstStyle>
            <a:lvl1pPr>
              <a:lnSpc>
                <a:spcPct val="100000"/>
              </a:lnSpc>
              <a:defRPr sz="4000" b="0" i="0">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3001090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arge Statement with Content">
    <p:bg>
      <p:bgRef idx="1001">
        <a:schemeClr val="bg1"/>
      </p:bgRef>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3919288-08ED-ECBA-E7B2-03DC5BFB6F17}"/>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90435B0A-684C-171A-AC75-5A30277C59E2}"/>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3" name="Title Placeholder 1">
            <a:extLst>
              <a:ext uri="{FF2B5EF4-FFF2-40B4-BE49-F238E27FC236}">
                <a16:creationId xmlns:a16="http://schemas.microsoft.com/office/drawing/2014/main" id="{14FD12C7-194F-765B-CD52-65AA4BB283FF}"/>
              </a:ext>
            </a:extLst>
          </p:cNvPr>
          <p:cNvSpPr>
            <a:spLocks noGrp="1"/>
          </p:cNvSpPr>
          <p:nvPr>
            <p:ph type="title"/>
          </p:nvPr>
        </p:nvSpPr>
        <p:spPr>
          <a:xfrm>
            <a:off x="353060" y="826615"/>
            <a:ext cx="5589815" cy="605988"/>
          </a:xfrm>
          <a:prstGeom prst="rect">
            <a:avLst/>
          </a:prstGeom>
        </p:spPr>
        <p:txBody>
          <a:bodyPr vert="horz" lIns="0" tIns="0" rIns="0" bIns="0" rtlCol="0" anchor="ctr">
            <a:noAutofit/>
          </a:bodyPr>
          <a:lstStyle/>
          <a:p>
            <a:r>
              <a:rPr lang="en-US"/>
              <a:t>Click to edit Master title style</a:t>
            </a:r>
          </a:p>
        </p:txBody>
      </p:sp>
      <p:sp>
        <p:nvSpPr>
          <p:cNvPr id="4" name="Content Placeholder 4">
            <a:extLst>
              <a:ext uri="{FF2B5EF4-FFF2-40B4-BE49-F238E27FC236}">
                <a16:creationId xmlns:a16="http://schemas.microsoft.com/office/drawing/2014/main" id="{3BDC0F38-EA8E-D391-B919-7B4642867870}"/>
              </a:ext>
            </a:extLst>
          </p:cNvPr>
          <p:cNvSpPr>
            <a:spLocks noGrp="1"/>
          </p:cNvSpPr>
          <p:nvPr>
            <p:ph sz="quarter" idx="10"/>
          </p:nvPr>
        </p:nvSpPr>
        <p:spPr>
          <a:xfrm>
            <a:off x="6249127" y="1524000"/>
            <a:ext cx="553964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4D72F61-C95F-8E4C-6435-45AC3206FDC4}"/>
              </a:ext>
            </a:extLst>
          </p:cNvPr>
          <p:cNvSpPr>
            <a:spLocks noGrp="1"/>
          </p:cNvSpPr>
          <p:nvPr>
            <p:ph type="body" sz="quarter" idx="20"/>
          </p:nvPr>
        </p:nvSpPr>
        <p:spPr>
          <a:xfrm>
            <a:off x="353061" y="1524000"/>
            <a:ext cx="5605916" cy="4953000"/>
          </a:xfrm>
        </p:spPr>
        <p:txBody>
          <a:bodyPr/>
          <a:lstStyle>
            <a:lvl1pPr>
              <a:lnSpc>
                <a:spcPct val="100000"/>
              </a:lnSpc>
              <a:defRPr sz="4000" b="0" i="0">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3660298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11461296"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6263276" y="1520790"/>
            <a:ext cx="5522324"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45395" y="4167738"/>
            <a:ext cx="5583331"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6243639" y="4167738"/>
            <a:ext cx="5541962"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6" name="Content Placeholder 2">
            <a:extLst>
              <a:ext uri="{FF2B5EF4-FFF2-40B4-BE49-F238E27FC236}">
                <a16:creationId xmlns:a16="http://schemas.microsoft.com/office/drawing/2014/main" id="{0340D426-1A9D-B258-33DD-81DA66173E21}"/>
              </a:ext>
            </a:extLst>
          </p:cNvPr>
          <p:cNvSpPr>
            <a:spLocks noGrp="1"/>
          </p:cNvSpPr>
          <p:nvPr>
            <p:ph sz="quarter" idx="24"/>
          </p:nvPr>
        </p:nvSpPr>
        <p:spPr>
          <a:xfrm>
            <a:off x="345395" y="1520791"/>
            <a:ext cx="5583331" cy="2308436"/>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Footer Placeholder 4">
            <a:extLst>
              <a:ext uri="{FF2B5EF4-FFF2-40B4-BE49-F238E27FC236}">
                <a16:creationId xmlns:a16="http://schemas.microsoft.com/office/drawing/2014/main" id="{0B537B3B-408F-960B-30A8-5AB8B9A0D88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4283018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66406"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66406"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20" name="Content Placeholder 19">
            <a:extLst>
              <a:ext uri="{FF2B5EF4-FFF2-40B4-BE49-F238E27FC236}">
                <a16:creationId xmlns:a16="http://schemas.microsoft.com/office/drawing/2014/main" id="{D6243770-9255-AD0C-6774-790335B43895}"/>
              </a:ext>
            </a:extLst>
          </p:cNvPr>
          <p:cNvSpPr>
            <a:spLocks noGrp="1"/>
          </p:cNvSpPr>
          <p:nvPr>
            <p:ph sz="quarter" idx="21"/>
          </p:nvPr>
        </p:nvSpPr>
        <p:spPr>
          <a:xfrm>
            <a:off x="342900" y="2021799"/>
            <a:ext cx="11466406" cy="4454699"/>
          </a:xfrm>
        </p:spPr>
        <p:txBody>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716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5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11438859"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86" y="1524000"/>
            <a:ext cx="267530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4" name="Content Placeholder 2">
            <a:extLst>
              <a:ext uri="{FF2B5EF4-FFF2-40B4-BE49-F238E27FC236}">
                <a16:creationId xmlns:a16="http://schemas.microsoft.com/office/drawing/2014/main" id="{8BD4FA70-44EC-4C8A-D152-6EA864CF491C}"/>
              </a:ext>
            </a:extLst>
          </p:cNvPr>
          <p:cNvSpPr>
            <a:spLocks noGrp="1"/>
          </p:cNvSpPr>
          <p:nvPr>
            <p:ph sz="quarter" idx="24"/>
          </p:nvPr>
        </p:nvSpPr>
        <p:spPr>
          <a:xfrm>
            <a:off x="3311524" y="1530417"/>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02AC266B-AA9A-28A4-6086-244D3676AC03}"/>
              </a:ext>
            </a:extLst>
          </p:cNvPr>
          <p:cNvSpPr>
            <a:spLocks noGrp="1"/>
          </p:cNvSpPr>
          <p:nvPr>
            <p:ph sz="quarter" idx="26"/>
          </p:nvPr>
        </p:nvSpPr>
        <p:spPr>
          <a:xfrm>
            <a:off x="3311524" y="4167739"/>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1" name="Content Placeholder 2">
            <a:extLst>
              <a:ext uri="{FF2B5EF4-FFF2-40B4-BE49-F238E27FC236}">
                <a16:creationId xmlns:a16="http://schemas.microsoft.com/office/drawing/2014/main" id="{CD4E7046-174A-6901-08CD-3B4F05175D39}"/>
              </a:ext>
            </a:extLst>
          </p:cNvPr>
          <p:cNvSpPr>
            <a:spLocks noGrp="1"/>
          </p:cNvSpPr>
          <p:nvPr>
            <p:ph sz="quarter" idx="27"/>
          </p:nvPr>
        </p:nvSpPr>
        <p:spPr>
          <a:xfrm>
            <a:off x="7700644" y="4167739"/>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5" name="Content Placeholder 2">
            <a:extLst>
              <a:ext uri="{FF2B5EF4-FFF2-40B4-BE49-F238E27FC236}">
                <a16:creationId xmlns:a16="http://schemas.microsoft.com/office/drawing/2014/main" id="{1D30081D-93B9-8DB4-6FB8-989024BAD704}"/>
              </a:ext>
            </a:extLst>
          </p:cNvPr>
          <p:cNvSpPr>
            <a:spLocks noGrp="1"/>
          </p:cNvSpPr>
          <p:nvPr>
            <p:ph sz="quarter" idx="28"/>
          </p:nvPr>
        </p:nvSpPr>
        <p:spPr>
          <a:xfrm>
            <a:off x="7702550" y="1530416"/>
            <a:ext cx="4086225" cy="231006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6" name="Footer Placeholder 4">
            <a:extLst>
              <a:ext uri="{FF2B5EF4-FFF2-40B4-BE49-F238E27FC236}">
                <a16:creationId xmlns:a16="http://schemas.microsoft.com/office/drawing/2014/main" id="{162630EC-9E55-6481-73C2-B1C02DBA693E}"/>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539776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 Content">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7148"/>
            <a:ext cx="11404336"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EA5B1539-F10C-5F04-5826-6B5AE1A9DD4F}"/>
              </a:ext>
            </a:extLst>
          </p:cNvPr>
          <p:cNvSpPr>
            <a:spLocks noGrp="1"/>
          </p:cNvSpPr>
          <p:nvPr>
            <p:ph sz="quarter" idx="18"/>
          </p:nvPr>
        </p:nvSpPr>
        <p:spPr>
          <a:xfrm>
            <a:off x="342986" y="1524000"/>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5D4981C8-27AC-75E1-6876-B51C97176373}"/>
              </a:ext>
            </a:extLst>
          </p:cNvPr>
          <p:cNvSpPr>
            <a:spLocks noGrp="1"/>
          </p:cNvSpPr>
          <p:nvPr>
            <p:ph sz="quarter" idx="28"/>
          </p:nvPr>
        </p:nvSpPr>
        <p:spPr>
          <a:xfrm>
            <a:off x="351299" y="4137467"/>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Content Placeholder 2">
            <a:extLst>
              <a:ext uri="{FF2B5EF4-FFF2-40B4-BE49-F238E27FC236}">
                <a16:creationId xmlns:a16="http://schemas.microsoft.com/office/drawing/2014/main" id="{E3B24C3F-E6CB-263D-2551-228A79FCF711}"/>
              </a:ext>
            </a:extLst>
          </p:cNvPr>
          <p:cNvSpPr>
            <a:spLocks noGrp="1"/>
          </p:cNvSpPr>
          <p:nvPr>
            <p:ph sz="quarter" idx="29"/>
          </p:nvPr>
        </p:nvSpPr>
        <p:spPr>
          <a:xfrm>
            <a:off x="4300638" y="4137466"/>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Content Placeholder 2">
            <a:extLst>
              <a:ext uri="{FF2B5EF4-FFF2-40B4-BE49-F238E27FC236}">
                <a16:creationId xmlns:a16="http://schemas.microsoft.com/office/drawing/2014/main" id="{F6F29737-5083-FEA7-9DC0-9FE1A37810E3}"/>
              </a:ext>
            </a:extLst>
          </p:cNvPr>
          <p:cNvSpPr>
            <a:spLocks noGrp="1"/>
          </p:cNvSpPr>
          <p:nvPr>
            <p:ph sz="quarter" idx="30"/>
          </p:nvPr>
        </p:nvSpPr>
        <p:spPr>
          <a:xfrm>
            <a:off x="4284030" y="1532922"/>
            <a:ext cx="3601609" cy="233061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Content Placeholder 2">
            <a:extLst>
              <a:ext uri="{FF2B5EF4-FFF2-40B4-BE49-F238E27FC236}">
                <a16:creationId xmlns:a16="http://schemas.microsoft.com/office/drawing/2014/main" id="{6A43F140-9198-9CCE-06E2-9E841D8FF630}"/>
              </a:ext>
            </a:extLst>
          </p:cNvPr>
          <p:cNvSpPr>
            <a:spLocks noGrp="1"/>
          </p:cNvSpPr>
          <p:nvPr>
            <p:ph sz="quarter" idx="31"/>
          </p:nvPr>
        </p:nvSpPr>
        <p:spPr>
          <a:xfrm>
            <a:off x="8183990" y="1532922"/>
            <a:ext cx="3604785" cy="233061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491BBC78-B9B0-E307-2C1F-F521F0592047}"/>
              </a:ext>
            </a:extLst>
          </p:cNvPr>
          <p:cNvSpPr>
            <a:spLocks noGrp="1"/>
          </p:cNvSpPr>
          <p:nvPr>
            <p:ph sz="quarter" idx="32"/>
          </p:nvPr>
        </p:nvSpPr>
        <p:spPr>
          <a:xfrm>
            <a:off x="8180814" y="4127651"/>
            <a:ext cx="3604785" cy="233953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Footer Placeholder 4">
            <a:extLst>
              <a:ext uri="{FF2B5EF4-FFF2-40B4-BE49-F238E27FC236}">
                <a16:creationId xmlns:a16="http://schemas.microsoft.com/office/drawing/2014/main" id="{76112D07-D70C-2C88-3731-B62D8B101935}"/>
              </a:ext>
            </a:extLst>
          </p:cNvPr>
          <p:cNvSpPr>
            <a:spLocks noGrp="1"/>
          </p:cNvSpPr>
          <p:nvPr>
            <p:ph type="ftr" sz="quarter" idx="11"/>
          </p:nvPr>
        </p:nvSpPr>
        <p:spPr>
          <a:xfrm>
            <a:off x="3311525" y="381000"/>
            <a:ext cx="2614662" cy="155799"/>
          </a:xfrm>
          <a:prstGeom prst="rect">
            <a:avLst/>
          </a:prstGeom>
        </p:spPr>
        <p:txBody>
          <a:bodyPr/>
          <a:lstStyle/>
          <a:p>
            <a:r>
              <a:rPr lang="en-US">
                <a:solidFill>
                  <a:schemeClr val="accent3"/>
                </a:solidFill>
              </a:rPr>
              <a:t>Footer</a:t>
            </a:r>
          </a:p>
        </p:txBody>
      </p:sp>
    </p:spTree>
    <p:extLst>
      <p:ext uri="{BB962C8B-B14F-4D97-AF65-F5344CB8AC3E}">
        <p14:creationId xmlns:p14="http://schemas.microsoft.com/office/powerpoint/2010/main" val="3276206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icture with Caption Right">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8602205-E4D3-3518-9B6E-1F0CE7BBF0E2}"/>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E62E1193-23C9-E471-4E68-420971EF687F}"/>
              </a:ext>
            </a:extLst>
          </p:cNvPr>
          <p:cNvSpPr>
            <a:spLocks noGrp="1"/>
          </p:cNvSpPr>
          <p:nvPr>
            <p:ph type="title"/>
          </p:nvPr>
        </p:nvSpPr>
        <p:spPr>
          <a:xfrm>
            <a:off x="342900" y="826615"/>
            <a:ext cx="5588000"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D1A32512-EAB8-EDDC-A763-4A04B195B13C}"/>
              </a:ext>
            </a:extLst>
          </p:cNvPr>
          <p:cNvSpPr>
            <a:spLocks noGrp="1"/>
          </p:cNvSpPr>
          <p:nvPr>
            <p:ph sz="quarter" idx="16"/>
          </p:nvPr>
        </p:nvSpPr>
        <p:spPr>
          <a:xfrm>
            <a:off x="9169400" y="1523999"/>
            <a:ext cx="2619268" cy="496647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71E0-AFEE-E774-9CF2-8E6AAF4A66BF}"/>
              </a:ext>
            </a:extLst>
          </p:cNvPr>
          <p:cNvSpPr>
            <a:spLocks noGrp="1"/>
          </p:cNvSpPr>
          <p:nvPr>
            <p:ph sz="quarter" idx="17"/>
          </p:nvPr>
        </p:nvSpPr>
        <p:spPr>
          <a:xfrm>
            <a:off x="342900" y="1524000"/>
            <a:ext cx="851535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300D80-DDBE-EFE3-F01A-E98C18D3DD4E}"/>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3968776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icture with Caption Left">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8602205-E4D3-3518-9B6E-1F0CE7BBF0E2}"/>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E62E1193-23C9-E471-4E68-420971EF687F}"/>
              </a:ext>
            </a:extLst>
          </p:cNvPr>
          <p:cNvSpPr>
            <a:spLocks noGrp="1"/>
          </p:cNvSpPr>
          <p:nvPr>
            <p:ph type="title"/>
          </p:nvPr>
        </p:nvSpPr>
        <p:spPr>
          <a:xfrm>
            <a:off x="342900" y="826615"/>
            <a:ext cx="5588000"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D1A32512-EAB8-EDDC-A763-4A04B195B13C}"/>
              </a:ext>
            </a:extLst>
          </p:cNvPr>
          <p:cNvSpPr>
            <a:spLocks noGrp="1"/>
          </p:cNvSpPr>
          <p:nvPr>
            <p:ph sz="quarter" idx="16"/>
          </p:nvPr>
        </p:nvSpPr>
        <p:spPr>
          <a:xfrm>
            <a:off x="3311525" y="1523999"/>
            <a:ext cx="8477143" cy="496647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71E0-AFEE-E774-9CF2-8E6AAF4A66BF}"/>
              </a:ext>
            </a:extLst>
          </p:cNvPr>
          <p:cNvSpPr>
            <a:spLocks noGrp="1"/>
          </p:cNvSpPr>
          <p:nvPr>
            <p:ph sz="quarter" idx="17"/>
          </p:nvPr>
        </p:nvSpPr>
        <p:spPr>
          <a:xfrm>
            <a:off x="342900" y="1524000"/>
            <a:ext cx="2667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CD59AB09-9D56-A82C-1B56-F1490934166F}"/>
              </a:ext>
            </a:extLst>
          </p:cNvPr>
          <p:cNvSpPr>
            <a:spLocks noGrp="1"/>
          </p:cNvSpPr>
          <p:nvPr>
            <p:ph type="ftr" sz="quarter" idx="11"/>
          </p:nvPr>
        </p:nvSpPr>
        <p:spPr>
          <a:xfrm>
            <a:off x="3311525" y="381000"/>
            <a:ext cx="2614662" cy="155799"/>
          </a:xfrm>
          <a:prstGeom prst="rect">
            <a:avLst/>
          </a:prstGeom>
        </p:spPr>
        <p:txBody>
          <a:bodyPr/>
          <a:lstStyle/>
          <a:p>
            <a:r>
              <a:rPr lang="en-US">
                <a:solidFill>
                  <a:schemeClr val="accent3"/>
                </a:solidFill>
              </a:rPr>
              <a:t>Footer</a:t>
            </a:r>
          </a:p>
        </p:txBody>
      </p:sp>
    </p:spTree>
    <p:extLst>
      <p:ext uri="{BB962C8B-B14F-4D97-AF65-F5344CB8AC3E}">
        <p14:creationId xmlns:p14="http://schemas.microsoft.com/office/powerpoint/2010/main" val="1107336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3-column images">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00" y="1524000"/>
            <a:ext cx="2667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90F5B867-2FFE-A5CF-CC0B-4371FD2FB95A}"/>
              </a:ext>
            </a:extLst>
          </p:cNvPr>
          <p:cNvSpPr>
            <a:spLocks noGrp="1"/>
          </p:cNvSpPr>
          <p:nvPr>
            <p:ph sz="quarter" idx="18"/>
          </p:nvPr>
        </p:nvSpPr>
        <p:spPr>
          <a:xfrm>
            <a:off x="3321025" y="834310"/>
            <a:ext cx="4083049" cy="564269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FC5F91FC-2FDF-FAA9-77DF-08CC724D60FD}"/>
              </a:ext>
            </a:extLst>
          </p:cNvPr>
          <p:cNvSpPr>
            <a:spLocks noGrp="1"/>
          </p:cNvSpPr>
          <p:nvPr>
            <p:ph sz="quarter" idx="19"/>
          </p:nvPr>
        </p:nvSpPr>
        <p:spPr>
          <a:xfrm>
            <a:off x="7713436" y="836203"/>
            <a:ext cx="4083049" cy="564269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Footer Placeholder 4">
            <a:extLst>
              <a:ext uri="{FF2B5EF4-FFF2-40B4-BE49-F238E27FC236}">
                <a16:creationId xmlns:a16="http://schemas.microsoft.com/office/drawing/2014/main" id="{11F6D31E-3604-4C05-BF8E-A40C86CCA432}"/>
              </a:ext>
            </a:extLst>
          </p:cNvPr>
          <p:cNvSpPr>
            <a:spLocks noGrp="1"/>
          </p:cNvSpPr>
          <p:nvPr>
            <p:ph type="ftr" sz="quarter" idx="11"/>
          </p:nvPr>
        </p:nvSpPr>
        <p:spPr>
          <a:xfrm>
            <a:off x="3311524" y="381000"/>
            <a:ext cx="4092549"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7033818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 3-column images">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2670279"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86" y="1524000"/>
            <a:ext cx="267530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55E87B7-C1F4-7C23-0B41-8BDCA384A85E}"/>
              </a:ext>
            </a:extLst>
          </p:cNvPr>
          <p:cNvSpPr>
            <a:spLocks noGrp="1"/>
          </p:cNvSpPr>
          <p:nvPr>
            <p:ph sz="quarter" idx="20"/>
          </p:nvPr>
        </p:nvSpPr>
        <p:spPr>
          <a:xfrm>
            <a:off x="3328988" y="826614"/>
            <a:ext cx="4068762" cy="270562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7716838" y="826616"/>
            <a:ext cx="4068762" cy="27056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328988" y="3822054"/>
            <a:ext cx="4065362"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7720239" y="3822054"/>
            <a:ext cx="4065361"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4" name="Footer Placeholder 4">
            <a:extLst>
              <a:ext uri="{FF2B5EF4-FFF2-40B4-BE49-F238E27FC236}">
                <a16:creationId xmlns:a16="http://schemas.microsoft.com/office/drawing/2014/main" id="{671E727F-59F3-FDC6-DE41-A581F7A362D1}"/>
              </a:ext>
            </a:extLst>
          </p:cNvPr>
          <p:cNvSpPr>
            <a:spLocks noGrp="1"/>
          </p:cNvSpPr>
          <p:nvPr>
            <p:ph type="ftr" sz="quarter" idx="11"/>
          </p:nvPr>
        </p:nvSpPr>
        <p:spPr>
          <a:xfrm>
            <a:off x="3311524" y="381000"/>
            <a:ext cx="4082825"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1604309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4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2670279" cy="605988"/>
          </a:xfrm>
          <a:prstGeom prst="rect">
            <a:avLst/>
          </a:prstGeom>
        </p:spPr>
        <p:txBody>
          <a:bodyPr vert="horz" lIns="0" tIns="0" rIns="0" bIns="0" rtlCol="0" anchor="ctr">
            <a:noAutofit/>
          </a:bodyPr>
          <a:lstStyle/>
          <a:p>
            <a:r>
              <a:rPr lang="en-US"/>
              <a:t>Click to edit Master title style</a:t>
            </a:r>
          </a:p>
        </p:txBody>
      </p:sp>
      <p:sp>
        <p:nvSpPr>
          <p:cNvPr id="3" name="Content Placeholder 2">
            <a:extLst>
              <a:ext uri="{FF2B5EF4-FFF2-40B4-BE49-F238E27FC236}">
                <a16:creationId xmlns:a16="http://schemas.microsoft.com/office/drawing/2014/main" id="{455E87B7-C1F4-7C23-0B41-8BDCA384A85E}"/>
              </a:ext>
            </a:extLst>
          </p:cNvPr>
          <p:cNvSpPr>
            <a:spLocks noGrp="1"/>
          </p:cNvSpPr>
          <p:nvPr>
            <p:ph sz="quarter" idx="20"/>
          </p:nvPr>
        </p:nvSpPr>
        <p:spPr>
          <a:xfrm>
            <a:off x="3328988" y="826614"/>
            <a:ext cx="4068762" cy="270562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7716838" y="826616"/>
            <a:ext cx="4068762" cy="27056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328988" y="3822054"/>
            <a:ext cx="4065362"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7720239" y="3822054"/>
            <a:ext cx="4065361"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4" name="Footer Placeholder 4">
            <a:extLst>
              <a:ext uri="{FF2B5EF4-FFF2-40B4-BE49-F238E27FC236}">
                <a16:creationId xmlns:a16="http://schemas.microsoft.com/office/drawing/2014/main" id="{AA53B196-3715-521B-5DC6-456A41730E3E}"/>
              </a:ext>
            </a:extLst>
          </p:cNvPr>
          <p:cNvSpPr>
            <a:spLocks noGrp="1"/>
          </p:cNvSpPr>
          <p:nvPr>
            <p:ph type="ftr" sz="quarter" idx="11"/>
          </p:nvPr>
        </p:nvSpPr>
        <p:spPr>
          <a:xfrm>
            <a:off x="3311524" y="381000"/>
            <a:ext cx="4082825"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1042048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 images caption left">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00" y="1524000"/>
            <a:ext cx="26543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A3DCD354-0BDB-4D5D-52D1-4DECA43267AF}"/>
              </a:ext>
            </a:extLst>
          </p:cNvPr>
          <p:cNvSpPr>
            <a:spLocks noGrp="1"/>
          </p:cNvSpPr>
          <p:nvPr>
            <p:ph sz="quarter" idx="18"/>
          </p:nvPr>
        </p:nvSpPr>
        <p:spPr>
          <a:xfrm>
            <a:off x="3321025" y="826615"/>
            <a:ext cx="5546620" cy="565038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C97420C0-3883-E39B-4DB0-3E87E9D05D7A}"/>
              </a:ext>
            </a:extLst>
          </p:cNvPr>
          <p:cNvSpPr>
            <a:spLocks noGrp="1"/>
          </p:cNvSpPr>
          <p:nvPr>
            <p:ph sz="quarter" idx="20"/>
          </p:nvPr>
        </p:nvSpPr>
        <p:spPr>
          <a:xfrm>
            <a:off x="9176840" y="826615"/>
            <a:ext cx="2611936" cy="26302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54573FF9-033C-F3E0-3571-480D8E257EB3}"/>
              </a:ext>
            </a:extLst>
          </p:cNvPr>
          <p:cNvSpPr>
            <a:spLocks noGrp="1"/>
          </p:cNvSpPr>
          <p:nvPr>
            <p:ph sz="quarter" idx="21"/>
          </p:nvPr>
        </p:nvSpPr>
        <p:spPr>
          <a:xfrm>
            <a:off x="9176840" y="3754376"/>
            <a:ext cx="2622447" cy="271895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Footer Placeholder 4">
            <a:extLst>
              <a:ext uri="{FF2B5EF4-FFF2-40B4-BE49-F238E27FC236}">
                <a16:creationId xmlns:a16="http://schemas.microsoft.com/office/drawing/2014/main" id="{D18BE435-422F-5CFE-90E9-0B59E769DCBB}"/>
              </a:ext>
            </a:extLst>
          </p:cNvPr>
          <p:cNvSpPr>
            <a:spLocks noGrp="1"/>
          </p:cNvSpPr>
          <p:nvPr>
            <p:ph type="ftr" sz="quarter" idx="11"/>
          </p:nvPr>
        </p:nvSpPr>
        <p:spPr>
          <a:xfrm>
            <a:off x="3311524" y="381000"/>
            <a:ext cx="5556121"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880221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 2-column images">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22" name="Content Placeholder 2">
            <a:extLst>
              <a:ext uri="{FF2B5EF4-FFF2-40B4-BE49-F238E27FC236}">
                <a16:creationId xmlns:a16="http://schemas.microsoft.com/office/drawing/2014/main" id="{B4E2509E-25DB-D84C-BCC8-D02FCB5396EE}"/>
              </a:ext>
            </a:extLst>
          </p:cNvPr>
          <p:cNvSpPr>
            <a:spLocks noGrp="1"/>
          </p:cNvSpPr>
          <p:nvPr>
            <p:ph sz="quarter" idx="16"/>
          </p:nvPr>
        </p:nvSpPr>
        <p:spPr>
          <a:xfrm>
            <a:off x="342900" y="1524000"/>
            <a:ext cx="26543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EDC459BD-62CD-3B3A-C16D-57ADF44D27B0}"/>
              </a:ext>
            </a:extLst>
          </p:cNvPr>
          <p:cNvSpPr>
            <a:spLocks noGrp="1"/>
          </p:cNvSpPr>
          <p:nvPr>
            <p:ph sz="quarter" idx="18"/>
          </p:nvPr>
        </p:nvSpPr>
        <p:spPr>
          <a:xfrm>
            <a:off x="3321025" y="826615"/>
            <a:ext cx="2609875" cy="260238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FF326D9B-B5B7-09D8-2B3B-AF00981578B6}"/>
              </a:ext>
            </a:extLst>
          </p:cNvPr>
          <p:cNvSpPr>
            <a:spLocks noGrp="1"/>
          </p:cNvSpPr>
          <p:nvPr>
            <p:ph sz="quarter" idx="26"/>
          </p:nvPr>
        </p:nvSpPr>
        <p:spPr>
          <a:xfrm>
            <a:off x="3311525" y="3750646"/>
            <a:ext cx="2620962" cy="27398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Content Placeholder 2">
            <a:extLst>
              <a:ext uri="{FF2B5EF4-FFF2-40B4-BE49-F238E27FC236}">
                <a16:creationId xmlns:a16="http://schemas.microsoft.com/office/drawing/2014/main" id="{EED27A5B-699B-B173-5BF3-13FBE7C69E84}"/>
              </a:ext>
            </a:extLst>
          </p:cNvPr>
          <p:cNvSpPr>
            <a:spLocks noGrp="1"/>
          </p:cNvSpPr>
          <p:nvPr>
            <p:ph sz="quarter" idx="27"/>
          </p:nvPr>
        </p:nvSpPr>
        <p:spPr>
          <a:xfrm>
            <a:off x="6256338" y="3763187"/>
            <a:ext cx="2620962" cy="271381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Content Placeholder 2">
            <a:extLst>
              <a:ext uri="{FF2B5EF4-FFF2-40B4-BE49-F238E27FC236}">
                <a16:creationId xmlns:a16="http://schemas.microsoft.com/office/drawing/2014/main" id="{49E5068B-9911-680C-F9A1-2D65E7CAFE26}"/>
              </a:ext>
            </a:extLst>
          </p:cNvPr>
          <p:cNvSpPr>
            <a:spLocks noGrp="1"/>
          </p:cNvSpPr>
          <p:nvPr>
            <p:ph sz="quarter" idx="28"/>
          </p:nvPr>
        </p:nvSpPr>
        <p:spPr>
          <a:xfrm>
            <a:off x="6243638" y="832885"/>
            <a:ext cx="2620962" cy="25961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Content Placeholder 2">
            <a:extLst>
              <a:ext uri="{FF2B5EF4-FFF2-40B4-BE49-F238E27FC236}">
                <a16:creationId xmlns:a16="http://schemas.microsoft.com/office/drawing/2014/main" id="{DDAB0541-5640-8E54-CC71-BBB53D7AE1D8}"/>
              </a:ext>
            </a:extLst>
          </p:cNvPr>
          <p:cNvSpPr>
            <a:spLocks noGrp="1"/>
          </p:cNvSpPr>
          <p:nvPr>
            <p:ph sz="quarter" idx="29"/>
          </p:nvPr>
        </p:nvSpPr>
        <p:spPr>
          <a:xfrm>
            <a:off x="9177338" y="832885"/>
            <a:ext cx="2620962" cy="25961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4BE0BC25-A4C6-5836-3A1E-9A2BBE800054}"/>
              </a:ext>
            </a:extLst>
          </p:cNvPr>
          <p:cNvSpPr>
            <a:spLocks noGrp="1"/>
          </p:cNvSpPr>
          <p:nvPr>
            <p:ph sz="quarter" idx="30"/>
          </p:nvPr>
        </p:nvSpPr>
        <p:spPr>
          <a:xfrm>
            <a:off x="9177338" y="3762779"/>
            <a:ext cx="2620962" cy="27277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1" name="Footer Placeholder 4">
            <a:extLst>
              <a:ext uri="{FF2B5EF4-FFF2-40B4-BE49-F238E27FC236}">
                <a16:creationId xmlns:a16="http://schemas.microsoft.com/office/drawing/2014/main" id="{E7D174C2-70C2-E0FB-D4FA-F4DB163811D9}"/>
              </a:ext>
            </a:extLst>
          </p:cNvPr>
          <p:cNvSpPr>
            <a:spLocks noGrp="1"/>
          </p:cNvSpPr>
          <p:nvPr>
            <p:ph type="ftr" sz="quarter" idx="11"/>
          </p:nvPr>
        </p:nvSpPr>
        <p:spPr>
          <a:xfrm>
            <a:off x="3311525" y="381000"/>
            <a:ext cx="2614662" cy="155799"/>
          </a:xfrm>
          <a:prstGeom prst="rect">
            <a:avLst/>
          </a:prstGeom>
        </p:spPr>
        <p:txBody>
          <a:bodyPr/>
          <a:lstStyle/>
          <a:p>
            <a:r>
              <a:rPr lang="en-US">
                <a:solidFill>
                  <a:schemeClr val="accent3"/>
                </a:solidFill>
              </a:rPr>
              <a:t>Footer</a:t>
            </a:r>
          </a:p>
        </p:txBody>
      </p:sp>
    </p:spTree>
    <p:extLst>
      <p:ext uri="{BB962C8B-B14F-4D97-AF65-F5344CB8AC3E}">
        <p14:creationId xmlns:p14="http://schemas.microsoft.com/office/powerpoint/2010/main" val="1805751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column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B089CB1F-BEBB-7C44-B44F-01DF0B4161A2}"/>
              </a:ext>
            </a:extLst>
          </p:cNvPr>
          <p:cNvSpPr>
            <a:spLocks noGrp="1"/>
          </p:cNvSpPr>
          <p:nvPr>
            <p:ph type="title"/>
          </p:nvPr>
        </p:nvSpPr>
        <p:spPr>
          <a:xfrm>
            <a:off x="342900" y="826615"/>
            <a:ext cx="8518575"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FC0CF983-2108-3524-DC86-71EEDB213B62}"/>
              </a:ext>
            </a:extLst>
          </p:cNvPr>
          <p:cNvSpPr>
            <a:spLocks noGrp="1"/>
          </p:cNvSpPr>
          <p:nvPr>
            <p:ph sz="quarter" idx="31"/>
          </p:nvPr>
        </p:nvSpPr>
        <p:spPr>
          <a:xfrm>
            <a:off x="3311525" y="1532922"/>
            <a:ext cx="8477251"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6A95156C-1CDB-042A-5C4C-2C68CCB3BC0D}"/>
              </a:ext>
            </a:extLst>
          </p:cNvPr>
          <p:cNvSpPr>
            <a:spLocks noGrp="1"/>
          </p:cNvSpPr>
          <p:nvPr>
            <p:ph sz="quarter" idx="32"/>
          </p:nvPr>
        </p:nvSpPr>
        <p:spPr>
          <a:xfrm>
            <a:off x="342900" y="1524000"/>
            <a:ext cx="2667001" cy="496192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Footer Placeholder 4">
            <a:extLst>
              <a:ext uri="{FF2B5EF4-FFF2-40B4-BE49-F238E27FC236}">
                <a16:creationId xmlns:a16="http://schemas.microsoft.com/office/drawing/2014/main" id="{9AA1F01D-80BE-75D1-488B-EAA59CE2EADB}"/>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96553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418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column image lef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B089CB1F-BEBB-7C44-B44F-01DF0B4161A2}"/>
              </a:ext>
            </a:extLst>
          </p:cNvPr>
          <p:cNvSpPr>
            <a:spLocks noGrp="1"/>
          </p:cNvSpPr>
          <p:nvPr>
            <p:ph type="title"/>
          </p:nvPr>
        </p:nvSpPr>
        <p:spPr>
          <a:xfrm>
            <a:off x="342900" y="826615"/>
            <a:ext cx="8518576"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A98F8F6F-82C1-C775-52C7-FF3393E47C3C}"/>
              </a:ext>
            </a:extLst>
          </p:cNvPr>
          <p:cNvSpPr>
            <a:spLocks noGrp="1"/>
          </p:cNvSpPr>
          <p:nvPr>
            <p:ph sz="quarter" idx="31"/>
          </p:nvPr>
        </p:nvSpPr>
        <p:spPr>
          <a:xfrm>
            <a:off x="342900" y="1524000"/>
            <a:ext cx="85217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p:txBody>
      </p:sp>
      <p:sp>
        <p:nvSpPr>
          <p:cNvPr id="3" name="Content Placeholder 2">
            <a:extLst>
              <a:ext uri="{FF2B5EF4-FFF2-40B4-BE49-F238E27FC236}">
                <a16:creationId xmlns:a16="http://schemas.microsoft.com/office/drawing/2014/main" id="{12E8D756-4B36-0745-DF5D-567299E5CA9C}"/>
              </a:ext>
            </a:extLst>
          </p:cNvPr>
          <p:cNvSpPr>
            <a:spLocks noGrp="1"/>
          </p:cNvSpPr>
          <p:nvPr>
            <p:ph sz="quarter" idx="32"/>
          </p:nvPr>
        </p:nvSpPr>
        <p:spPr>
          <a:xfrm>
            <a:off x="9169505" y="1528557"/>
            <a:ext cx="2619269" cy="496192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Footer Placeholder 4">
            <a:extLst>
              <a:ext uri="{FF2B5EF4-FFF2-40B4-BE49-F238E27FC236}">
                <a16:creationId xmlns:a16="http://schemas.microsoft.com/office/drawing/2014/main" id="{B972B57E-73A0-CFEE-F794-79DBC87BE683}"/>
              </a:ext>
            </a:extLst>
          </p:cNvPr>
          <p:cNvSpPr>
            <a:spLocks noGrp="1"/>
          </p:cNvSpPr>
          <p:nvPr>
            <p:ph type="ftr" sz="quarter" idx="11"/>
          </p:nvPr>
        </p:nvSpPr>
        <p:spPr>
          <a:xfrm>
            <a:off x="3311524" y="381000"/>
            <a:ext cx="5549951"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357268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2" name="Footer Placeholder 4">
            <a:extLst>
              <a:ext uri="{FF2B5EF4-FFF2-40B4-BE49-F238E27FC236}">
                <a16:creationId xmlns:a16="http://schemas.microsoft.com/office/drawing/2014/main" id="{54A34130-4F6B-810F-7AC3-362F4A971855}"/>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3" name="Title 2">
            <a:extLst>
              <a:ext uri="{FF2B5EF4-FFF2-40B4-BE49-F238E27FC236}">
                <a16:creationId xmlns:a16="http://schemas.microsoft.com/office/drawing/2014/main" id="{79350229-1B05-6856-6B88-094584C120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991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2" name="Footer Placeholder 4">
            <a:extLst>
              <a:ext uri="{FF2B5EF4-FFF2-40B4-BE49-F238E27FC236}">
                <a16:creationId xmlns:a16="http://schemas.microsoft.com/office/drawing/2014/main" id="{54A34130-4F6B-810F-7AC3-362F4A971855}"/>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90427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lvl1pPr>
              <a:defRPr>
                <a:solidFill>
                  <a:schemeClr val="accent2"/>
                </a:solidFill>
              </a:defRPr>
            </a:lvl1pPr>
          </a:lstStyle>
          <a:p>
            <a:fld id="{3AEB317C-CD42-EA44-9D08-DFA7660C5E76}" type="slidenum">
              <a:rPr lang="en-US" smtClean="0"/>
              <a:pPr/>
              <a:t>‹#›</a:t>
            </a:fld>
            <a:endParaRPr lang="en-US"/>
          </a:p>
        </p:txBody>
      </p:sp>
      <p:sp>
        <p:nvSpPr>
          <p:cNvPr id="3" name="Title 1">
            <a:extLst>
              <a:ext uri="{FF2B5EF4-FFF2-40B4-BE49-F238E27FC236}">
                <a16:creationId xmlns:a16="http://schemas.microsoft.com/office/drawing/2014/main" id="{C8359F6A-3757-E4FE-58A2-E51E9EC38BBF}"/>
              </a:ext>
            </a:extLst>
          </p:cNvPr>
          <p:cNvSpPr>
            <a:spLocks noGrp="1"/>
          </p:cNvSpPr>
          <p:nvPr>
            <p:ph type="ctrTitle" hasCustomPrompt="1"/>
          </p:nvPr>
        </p:nvSpPr>
        <p:spPr>
          <a:xfrm>
            <a:off x="3315634" y="1104899"/>
            <a:ext cx="5548966" cy="3090583"/>
          </a:xfrm>
          <a:prstGeom prst="rect">
            <a:avLst/>
          </a:prstGeom>
        </p:spPr>
        <p:txBody>
          <a:bodyPr anchor="t">
            <a:noAutofit/>
          </a:bodyPr>
          <a:lstStyle>
            <a:lvl1pPr algn="l">
              <a:lnSpc>
                <a:spcPct val="100000"/>
              </a:lnSpc>
              <a:spcAft>
                <a:spcPts val="0"/>
              </a:spcAft>
              <a:defRPr sz="3000" b="0" i="0">
                <a:solidFill>
                  <a:schemeClr val="accent2"/>
                </a:solidFill>
                <a:latin typeface="Franklin Gothic Medium" panose="020B0603020102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90C09398-BD8A-135F-9472-59035A6BFD4E}"/>
              </a:ext>
            </a:extLst>
          </p:cNvPr>
          <p:cNvSpPr>
            <a:spLocks noGrp="1"/>
          </p:cNvSpPr>
          <p:nvPr>
            <p:ph type="body" sz="quarter" idx="13" hasCustomPrompt="1"/>
          </p:nvPr>
        </p:nvSpPr>
        <p:spPr>
          <a:xfrm>
            <a:off x="3322690" y="5959096"/>
            <a:ext cx="5546620" cy="517904"/>
          </a:xfrm>
        </p:spPr>
        <p:txBody>
          <a:bodyPr/>
          <a:lstStyle>
            <a:lvl1pPr>
              <a:defRPr>
                <a:solidFill>
                  <a:schemeClr val="accent2"/>
                </a:solidFill>
              </a:defRPr>
            </a:lvl1pPr>
            <a:lvl4pPr>
              <a:defRPr>
                <a:solidFill>
                  <a:schemeClr val="accent2"/>
                </a:solidFill>
              </a:defRPr>
            </a:lvl4pPr>
          </a:lstStyle>
          <a:p>
            <a:pPr lvl="3"/>
            <a:r>
              <a:rPr lang="en-US"/>
              <a:t>Click to edit secondary text</a:t>
            </a:r>
          </a:p>
          <a:p>
            <a:pPr lvl="0"/>
            <a:r>
              <a:rPr lang="en-US"/>
              <a:t>Second level</a:t>
            </a:r>
          </a:p>
        </p:txBody>
      </p:sp>
      <p:pic>
        <p:nvPicPr>
          <p:cNvPr id="11" name="Picture 10" descr="A white circle with a black background&#10;&#10;Description automatically generated">
            <a:extLst>
              <a:ext uri="{FF2B5EF4-FFF2-40B4-BE49-F238E27FC236}">
                <a16:creationId xmlns:a16="http://schemas.microsoft.com/office/drawing/2014/main" id="{6FDDC50E-FDCE-4ADB-9709-D695EE761A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9390" y="381000"/>
            <a:ext cx="1040399" cy="126109"/>
          </a:xfrm>
          <a:prstGeom prst="rect">
            <a:avLst/>
          </a:prstGeom>
        </p:spPr>
      </p:pic>
      <p:sp>
        <p:nvSpPr>
          <p:cNvPr id="12" name="Footer Placeholder 4">
            <a:extLst>
              <a:ext uri="{FF2B5EF4-FFF2-40B4-BE49-F238E27FC236}">
                <a16:creationId xmlns:a16="http://schemas.microsoft.com/office/drawing/2014/main" id="{D9634479-D8F3-5EAE-035D-A2A16C3FDDF2}"/>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2"/>
                </a:solidFill>
              </a:defRPr>
            </a:lvl1pPr>
          </a:lstStyle>
          <a:p>
            <a:r>
              <a:rPr lang="en-US"/>
              <a:t>Footer</a:t>
            </a:r>
          </a:p>
        </p:txBody>
      </p:sp>
    </p:spTree>
    <p:extLst>
      <p:ext uri="{BB962C8B-B14F-4D97-AF65-F5344CB8AC3E}">
        <p14:creationId xmlns:p14="http://schemas.microsoft.com/office/powerpoint/2010/main" val="1788265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48435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76239" y="1082674"/>
            <a:ext cx="11434762" cy="677299"/>
          </a:xfrm>
        </p:spPr>
        <p:txBody>
          <a:bodyPr anchor="t" anchorCtr="0"/>
          <a:lstStyle>
            <a:lvl1pPr>
              <a:lnSpc>
                <a:spcPts val="4000"/>
              </a:lnSpc>
              <a:defRPr/>
            </a:lvl1pPr>
          </a:lstStyle>
          <a:p>
            <a:r>
              <a:rPr lang="en-US"/>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76238"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de-DE"/>
              <a:t>Mastertextformat bearbeiten
Zweite Ebene
Dritte Ebene
Vierte Ebene
Fünfte Ebene</a:t>
            </a:r>
            <a:endParaRPr lang="en-US"/>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750" y="1943100"/>
            <a:ext cx="5562600"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de-DE"/>
              <a:t>Mastertextformat bearbeiten
Zweite Ebene
Dritte Ebene
Vierte Ebene
Fünfte Ebene</a:t>
            </a:r>
            <a:endParaRPr lang="en-US"/>
          </a:p>
        </p:txBody>
      </p:sp>
    </p:spTree>
    <p:extLst>
      <p:ext uri="{BB962C8B-B14F-4D97-AF65-F5344CB8AC3E}">
        <p14:creationId xmlns:p14="http://schemas.microsoft.com/office/powerpoint/2010/main" val="71609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wrap="square"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 </a:t>
            </a:r>
          </a:p>
        </p:txBody>
      </p:sp>
      <p:sp>
        <p:nvSpPr>
          <p:cNvPr id="7" name="Text Placeholder 3">
            <a:extLst>
              <a:ext uri="{FF2B5EF4-FFF2-40B4-BE49-F238E27FC236}">
                <a16:creationId xmlns:a16="http://schemas.microsoft.com/office/drawing/2014/main" id="{51F5DFFE-A32F-416E-B5BC-DCA68436CBD9}"/>
              </a:ext>
            </a:extLst>
          </p:cNvPr>
          <p:cNvSpPr>
            <a:spLocks noGrp="1"/>
          </p:cNvSpPr>
          <p:nvPr>
            <p:ph type="body" sz="quarter" idx="34"/>
          </p:nvPr>
        </p:nvSpPr>
        <p:spPr>
          <a:xfrm>
            <a:off x="336551" y="804672"/>
            <a:ext cx="11529480" cy="341376"/>
          </a:xfrm>
          <a:prstGeom prst="rect">
            <a:avLst/>
          </a:prstGeom>
        </p:spPr>
        <p:txBody>
          <a:bodyPr lIns="0" tIns="0" rIns="0" bIns="0">
            <a:noAutofit/>
          </a:bodyPr>
          <a:lstStyle>
            <a:lvl1pPr>
              <a:buNone/>
              <a:defRPr sz="1867" baseline="0"/>
            </a:lvl1pPr>
            <a:lvl2pPr>
              <a:buNone/>
              <a:defRPr/>
            </a:lvl2pPr>
            <a:lvl3pPr>
              <a:buNone/>
              <a:defRPr/>
            </a:lvl3pPr>
            <a:lvl4pPr>
              <a:buNone/>
              <a:defRPr/>
            </a:lvl4pPr>
            <a:lvl5pPr>
              <a:buNone/>
              <a:defRPr/>
            </a:lvl5pPr>
          </a:lstStyle>
          <a:p>
            <a:pPr lvl="0"/>
            <a:r>
              <a:rPr lang="en-US"/>
              <a:t>Click to edit Master text styles</a:t>
            </a:r>
          </a:p>
        </p:txBody>
      </p:sp>
      <p:sp>
        <p:nvSpPr>
          <p:cNvPr id="3" name="Title 2">
            <a:extLst>
              <a:ext uri="{FF2B5EF4-FFF2-40B4-BE49-F238E27FC236}">
                <a16:creationId xmlns:a16="http://schemas.microsoft.com/office/drawing/2014/main" id="{7C8B6B23-9FA1-40EA-8147-4E892F0340E3}"/>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3233671E-4238-4A2D-90DE-24872F124B8C}"/>
              </a:ext>
            </a:extLst>
          </p:cNvPr>
          <p:cNvSpPr>
            <a:spLocks noGrp="1"/>
          </p:cNvSpPr>
          <p:nvPr>
            <p:ph sz="quarter" idx="35"/>
          </p:nvPr>
        </p:nvSpPr>
        <p:spPr>
          <a:xfrm>
            <a:off x="336551" y="1450848"/>
            <a:ext cx="10521696" cy="4474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0065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Body slide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DC8617-4200-650D-4A68-47B5EE7EDC59}"/>
              </a:ext>
            </a:extLst>
          </p:cNvPr>
          <p:cNvSpPr>
            <a:spLocks noGrp="1"/>
          </p:cNvSpPr>
          <p:nvPr>
            <p:ph type="ftr" sz="quarter" idx="10"/>
          </p:nvPr>
        </p:nvSpPr>
        <p:spPr>
          <a:xfrm>
            <a:off x="4038600" y="6356350"/>
            <a:ext cx="4114800" cy="365125"/>
          </a:xfrm>
          <a:prstGeom prst="rect">
            <a:avLst/>
          </a:prstGeom>
        </p:spPr>
        <p:txBody>
          <a:bodyPr/>
          <a:lstStyle/>
          <a:p>
            <a:r>
              <a:rPr lang="en-US"/>
              <a:t>Classification: Restricted</a:t>
            </a:r>
          </a:p>
        </p:txBody>
      </p:sp>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p:txBody>
          <a:bodyPr/>
          <a:lstStyle/>
          <a:p>
            <a:fld id="{75DF3089-2DB7-FE44-9E32-3A480F1EF615}" type="slidenum">
              <a:rPr lang="en-US" smtClean="0"/>
              <a:pPr/>
              <a:t>‹#›</a:t>
            </a:fld>
            <a:endParaRPr lang="en-US"/>
          </a:p>
        </p:txBody>
      </p:sp>
    </p:spTree>
    <p:extLst>
      <p:ext uri="{BB962C8B-B14F-4D97-AF65-F5344CB8AC3E}">
        <p14:creationId xmlns:p14="http://schemas.microsoft.com/office/powerpoint/2010/main" val="3706993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Body slide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AE3C1A-434D-4B12-D219-F30EB27DFBCA}"/>
              </a:ext>
            </a:extLst>
          </p:cNvPr>
          <p:cNvSpPr>
            <a:spLocks noGrp="1"/>
          </p:cNvSpPr>
          <p:nvPr>
            <p:ph type="ftr" sz="quarter" idx="10"/>
          </p:nvPr>
        </p:nvSpPr>
        <p:spPr>
          <a:xfrm>
            <a:off x="4038600" y="6356350"/>
            <a:ext cx="4114800" cy="365125"/>
          </a:xfrm>
          <a:prstGeom prst="rect">
            <a:avLst/>
          </a:prstGeom>
        </p:spPr>
        <p:txBody>
          <a:bodyPr/>
          <a:lstStyle/>
          <a:p>
            <a:r>
              <a:rPr lang="en-US"/>
              <a:t>Classification: Restricted</a:t>
            </a:r>
          </a:p>
        </p:txBody>
      </p:sp>
      <p:sp>
        <p:nvSpPr>
          <p:cNvPr id="4" name="Slide Number Placeholder 3">
            <a:extLst>
              <a:ext uri="{FF2B5EF4-FFF2-40B4-BE49-F238E27FC236}">
                <a16:creationId xmlns:a16="http://schemas.microsoft.com/office/drawing/2014/main" id="{464EAAB3-7C56-2349-4316-D58C6541FA4E}"/>
              </a:ext>
            </a:extLst>
          </p:cNvPr>
          <p:cNvSpPr>
            <a:spLocks noGrp="1"/>
          </p:cNvSpPr>
          <p:nvPr>
            <p:ph type="sldNum" sz="quarter" idx="11"/>
          </p:nvPr>
        </p:nvSpPr>
        <p:spPr/>
        <p:txBody>
          <a:bodyPr/>
          <a:lstStyle/>
          <a:p>
            <a:fld id="{75DF3089-2DB7-FE44-9E32-3A480F1EF615}" type="slidenum">
              <a:rPr lang="en-US" smtClean="0"/>
              <a:pPr/>
              <a:t>‹#›</a:t>
            </a:fld>
            <a:endParaRPr lang="en-US"/>
          </a:p>
        </p:txBody>
      </p:sp>
      <p:sp>
        <p:nvSpPr>
          <p:cNvPr id="2" name="Title Placeholder 1">
            <a:extLst>
              <a:ext uri="{FF2B5EF4-FFF2-40B4-BE49-F238E27FC236}">
                <a16:creationId xmlns:a16="http://schemas.microsoft.com/office/drawing/2014/main" id="{41799F47-978C-2048-0772-69821ECFF236}"/>
              </a:ext>
            </a:extLst>
          </p:cNvPr>
          <p:cNvSpPr>
            <a:spLocks noGrp="1"/>
          </p:cNvSpPr>
          <p:nvPr>
            <p:ph type="title" hasCustomPrompt="1"/>
          </p:nvPr>
        </p:nvSpPr>
        <p:spPr>
          <a:xfrm>
            <a:off x="666749" y="208941"/>
            <a:ext cx="10858502" cy="914763"/>
          </a:xfrm>
          <a:prstGeom prst="rect">
            <a:avLst/>
          </a:prstGeom>
        </p:spPr>
        <p:txBody>
          <a:bodyPr vert="horz" lIns="91440" tIns="45720" rIns="91440" bIns="45720" rtlCol="0" anchor="ctr">
            <a:normAutofit/>
          </a:bodyPr>
          <a:lstStyle>
            <a:lvl1pPr>
              <a:defRPr sz="3600" b="0" i="0" spc="-40" baseline="0">
                <a:latin typeface="Public Sans SemiBold" pitchFamily="2" charset="77"/>
              </a:defRPr>
            </a:lvl1pPr>
          </a:lstStyle>
          <a:p>
            <a:r>
              <a:rPr lang="en-GB"/>
              <a:t>Click to edit title</a:t>
            </a:r>
            <a:endParaRPr lang="en-US"/>
          </a:p>
        </p:txBody>
      </p:sp>
      <p:sp>
        <p:nvSpPr>
          <p:cNvPr id="5" name="Content Placeholder 13">
            <a:extLst>
              <a:ext uri="{FF2B5EF4-FFF2-40B4-BE49-F238E27FC236}">
                <a16:creationId xmlns:a16="http://schemas.microsoft.com/office/drawing/2014/main" id="{84F9FF79-7149-5BE9-C860-3E637E2A2CE2}"/>
              </a:ext>
            </a:extLst>
          </p:cNvPr>
          <p:cNvSpPr>
            <a:spLocks noGrp="1"/>
          </p:cNvSpPr>
          <p:nvPr>
            <p:ph sz="quarter" idx="12" hasCustomPrompt="1"/>
          </p:nvPr>
        </p:nvSpPr>
        <p:spPr>
          <a:xfrm>
            <a:off x="666000" y="1207363"/>
            <a:ext cx="10857600" cy="4507637"/>
          </a:xfrm>
        </p:spPr>
        <p:txBody>
          <a:bodyPr/>
          <a:lstStyle>
            <a:lvl1pPr marL="0" indent="0">
              <a:buNone/>
              <a:defRPr spc="-40" baseline="0"/>
            </a:lvl1pPr>
            <a:lvl4pPr marL="1520825" indent="-222250">
              <a:tabLst/>
              <a:defRPr/>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297713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Slide with Gradient Arr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745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1"/>
            <a:ext cx="5583287"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81F328DD-1786-5D21-21DF-A962D5E440C1}"/>
              </a:ext>
            </a:extLst>
          </p:cNvPr>
          <p:cNvSpPr>
            <a:spLocks noGrp="1"/>
          </p:cNvSpPr>
          <p:nvPr>
            <p:ph idx="14"/>
          </p:nvPr>
        </p:nvSpPr>
        <p:spPr>
          <a:xfrm>
            <a:off x="6257876" y="1524001"/>
            <a:ext cx="5530899" cy="4952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1901A689-C7EE-45B0-B781-69A9CC71CDF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A24C4011-B59C-2F73-DCE5-3003A0DF7651}"/>
              </a:ext>
            </a:extLst>
          </p:cNvPr>
          <p:cNvSpPr>
            <a:spLocks noGrp="1"/>
          </p:cNvSpPr>
          <p:nvPr>
            <p:ph type="sldNum" sz="quarter" idx="15"/>
          </p:nvPr>
        </p:nvSpPr>
        <p:spPr/>
        <p:txBody>
          <a:bodyPr/>
          <a:lstStyle/>
          <a:p>
            <a:fld id="{3AEB317C-CD42-EA44-9D08-DFA7660C5E76}" type="slidenum">
              <a:rPr lang="en-US" smtClean="0"/>
              <a:pPr/>
              <a:t>‹#›</a:t>
            </a:fld>
            <a:endParaRPr lang="en-US"/>
          </a:p>
        </p:txBody>
      </p:sp>
      <p:sp>
        <p:nvSpPr>
          <p:cNvPr id="4" name="Title 3">
            <a:extLst>
              <a:ext uri="{FF2B5EF4-FFF2-40B4-BE49-F238E27FC236}">
                <a16:creationId xmlns:a16="http://schemas.microsoft.com/office/drawing/2014/main" id="{D031FD76-BC75-3C49-0672-E0D8B4E31F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136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Slide with Top Corner Purple Graphic">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8B0654-36B4-615D-593F-D7C9084E9B3F}"/>
              </a:ext>
            </a:extLst>
          </p:cNvPr>
          <p:cNvPicPr>
            <a:picLocks noChangeAspect="1"/>
          </p:cNvPicPr>
          <p:nvPr userDrawn="1"/>
        </p:nvPicPr>
        <p:blipFill>
          <a:blip r:embed="rId2">
            <a:extLst>
              <a:ext uri="{96DAC541-7B7A-43D3-8B79-37D633B846F1}">
                <asvg:svgBlip xmlns:asvg="http://schemas.microsoft.com/office/drawing/2016/SVG/main" r:embed="rId3"/>
              </a:ext>
            </a:extLst>
          </a:blip>
          <a:srcRect t="50000" r="50000"/>
          <a:stretch>
            <a:fillRect/>
          </a:stretch>
        </p:blipFill>
        <p:spPr>
          <a:xfrm>
            <a:off x="7547428" y="0"/>
            <a:ext cx="4644571" cy="4644571"/>
          </a:xfrm>
          <a:prstGeom prst="rect">
            <a:avLst/>
          </a:prstGeom>
        </p:spPr>
      </p:pic>
    </p:spTree>
    <p:extLst>
      <p:ext uri="{BB962C8B-B14F-4D97-AF65-F5344CB8AC3E}">
        <p14:creationId xmlns:p14="http://schemas.microsoft.com/office/powerpoint/2010/main" val="24438295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lank Slide with Top Corner Gradient Graphic">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D450423-7FB1-BBCC-1DD9-5594AF8F6B50}"/>
              </a:ext>
            </a:extLst>
          </p:cNvPr>
          <p:cNvPicPr>
            <a:picLocks noChangeAspect="1"/>
          </p:cNvPicPr>
          <p:nvPr userDrawn="1"/>
        </p:nvPicPr>
        <p:blipFill>
          <a:blip r:embed="rId2"/>
          <a:srcRect l="50013" b="50000"/>
          <a:stretch>
            <a:fillRect/>
          </a:stretch>
        </p:blipFill>
        <p:spPr>
          <a:xfrm rot="10800000">
            <a:off x="7547428" y="0"/>
            <a:ext cx="4644572" cy="4645800"/>
          </a:xfrm>
          <a:prstGeom prst="rect">
            <a:avLst/>
          </a:prstGeom>
        </p:spPr>
      </p:pic>
    </p:spTree>
    <p:extLst>
      <p:ext uri="{BB962C8B-B14F-4D97-AF65-F5344CB8AC3E}">
        <p14:creationId xmlns:p14="http://schemas.microsoft.com/office/powerpoint/2010/main" val="31141397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Image &amp; Content on Purpl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75E386F-A227-E577-DE19-75E54376FF64}"/>
              </a:ext>
            </a:extLst>
          </p:cNvPr>
          <p:cNvSpPr>
            <a:spLocks noGrp="1"/>
          </p:cNvSpPr>
          <p:nvPr>
            <p:ph type="pic" sz="quarter" idx="13"/>
          </p:nvPr>
        </p:nvSpPr>
        <p:spPr>
          <a:xfrm>
            <a:off x="5848306" y="0"/>
            <a:ext cx="6343695" cy="6858000"/>
          </a:xfrm>
          <a:custGeom>
            <a:avLst/>
            <a:gdLst>
              <a:gd name="connsiteX0" fmla="*/ 0 w 6343695"/>
              <a:gd name="connsiteY0" fmla="*/ 0 h 6858000"/>
              <a:gd name="connsiteX1" fmla="*/ 6343695 w 6343695"/>
              <a:gd name="connsiteY1" fmla="*/ 0 h 6858000"/>
              <a:gd name="connsiteX2" fmla="*/ 6343695 w 6343695"/>
              <a:gd name="connsiteY2" fmla="*/ 6858000 h 6858000"/>
              <a:gd name="connsiteX3" fmla="*/ 10 w 6343695"/>
              <a:gd name="connsiteY3" fmla="*/ 6858000 h 6858000"/>
              <a:gd name="connsiteX4" fmla="*/ 49665 w 6343695"/>
              <a:gd name="connsiteY4" fmla="*/ 6852991 h 6858000"/>
              <a:gd name="connsiteX5" fmla="*/ 246750 w 6343695"/>
              <a:gd name="connsiteY5" fmla="*/ 6611860 h 6858000"/>
              <a:gd name="connsiteX6" fmla="*/ 246750 w 6343695"/>
              <a:gd name="connsiteY6" fmla="*/ 246141 h 6858000"/>
              <a:gd name="connsiteX7" fmla="*/ 0 w 63436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3695" h="6858000">
                <a:moveTo>
                  <a:pt x="0" y="0"/>
                </a:moveTo>
                <a:lnTo>
                  <a:pt x="6343695" y="0"/>
                </a:lnTo>
                <a:lnTo>
                  <a:pt x="6343695" y="6858000"/>
                </a:lnTo>
                <a:lnTo>
                  <a:pt x="10" y="6858000"/>
                </a:lnTo>
                <a:lnTo>
                  <a:pt x="49665" y="6852991"/>
                </a:lnTo>
                <a:cubicBezTo>
                  <a:pt x="161999" y="6830001"/>
                  <a:pt x="246750" y="6730615"/>
                  <a:pt x="246750" y="6611860"/>
                </a:cubicBezTo>
                <a:lnTo>
                  <a:pt x="246750" y="246141"/>
                </a:lnTo>
                <a:cubicBezTo>
                  <a:pt x="246750" y="110422"/>
                  <a:pt x="136055" y="0"/>
                  <a:pt x="0" y="0"/>
                </a:cubicBezTo>
                <a:close/>
              </a:path>
            </a:pathLst>
          </a:custGeom>
        </p:spPr>
        <p:txBody>
          <a:bodyPr wrap="square">
            <a:noAutofit/>
          </a:bodyPr>
          <a:lstStyle/>
          <a:p>
            <a:endParaRPr lang="en-US"/>
          </a:p>
        </p:txBody>
      </p:sp>
      <p:sp>
        <p:nvSpPr>
          <p:cNvPr id="8" name="Text Placeholder 10">
            <a:extLst>
              <a:ext uri="{FF2B5EF4-FFF2-40B4-BE49-F238E27FC236}">
                <a16:creationId xmlns:a16="http://schemas.microsoft.com/office/drawing/2014/main" id="{59BDCD84-EC36-5001-90C7-513B4AFAF3FF}"/>
              </a:ext>
            </a:extLst>
          </p:cNvPr>
          <p:cNvSpPr>
            <a:spLocks noGrp="1"/>
          </p:cNvSpPr>
          <p:nvPr>
            <p:ph type="body" sz="quarter" idx="11"/>
          </p:nvPr>
        </p:nvSpPr>
        <p:spPr>
          <a:xfrm>
            <a:off x="1" y="689548"/>
            <a:ext cx="6080910" cy="4112851"/>
          </a:xfrm>
          <a:prstGeom prst="rect">
            <a:avLst/>
          </a:prstGeom>
        </p:spPr>
        <p:txBody>
          <a:bodyPr lIns="720000" tIns="720000" rIns="720000" bIns="360000" anchor="b"/>
          <a:lstStyle>
            <a:lvl1pPr marL="0" marR="0" indent="0" algn="l"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p:txBody>
      </p:sp>
      <p:sp>
        <p:nvSpPr>
          <p:cNvPr id="10" name="Text Placeholder 10">
            <a:extLst>
              <a:ext uri="{FF2B5EF4-FFF2-40B4-BE49-F238E27FC236}">
                <a16:creationId xmlns:a16="http://schemas.microsoft.com/office/drawing/2014/main" id="{FBFF98C5-6925-2747-8AE6-5C5336FAA45E}"/>
              </a:ext>
            </a:extLst>
          </p:cNvPr>
          <p:cNvSpPr>
            <a:spLocks noGrp="1"/>
          </p:cNvSpPr>
          <p:nvPr>
            <p:ph type="body" sz="quarter" idx="12"/>
          </p:nvPr>
        </p:nvSpPr>
        <p:spPr>
          <a:xfrm>
            <a:off x="14145" y="4802399"/>
            <a:ext cx="6080910" cy="679205"/>
          </a:xfrm>
          <a:prstGeom prst="rect">
            <a:avLst/>
          </a:prstGeom>
        </p:spPr>
        <p:txBody>
          <a:bodyPr lIns="720000" tIns="0" rIns="720000" bIns="0" anchor="t"/>
          <a:lstStyle>
            <a:lvl1pPr marL="0" marR="0" indent="0" algn="l" defTabSz="914400" rtl="0" eaLnBrk="1" fontAlgn="auto" latinLnBrk="0" hangingPunct="1">
              <a:lnSpc>
                <a:spcPts val="4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Tree>
    <p:extLst>
      <p:ext uri="{BB962C8B-B14F-4D97-AF65-F5344CB8AC3E}">
        <p14:creationId xmlns:p14="http://schemas.microsoft.com/office/powerpoint/2010/main" val="15995692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470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ote Pull-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31D10F-56E3-3AA8-6DE7-2E86D22CD1A2}"/>
              </a:ext>
            </a:extLst>
          </p:cNvPr>
          <p:cNvSpPr>
            <a:spLocks noGrp="1"/>
          </p:cNvSpPr>
          <p:nvPr>
            <p:ph type="pic" sz="quarter" idx="18"/>
          </p:nvPr>
        </p:nvSpPr>
        <p:spPr>
          <a:xfrm>
            <a:off x="5537479" y="3429000"/>
            <a:ext cx="1117042" cy="1117042"/>
          </a:xfrm>
          <a:custGeom>
            <a:avLst/>
            <a:gdLst>
              <a:gd name="connsiteX0" fmla="*/ 112418 w 1173221"/>
              <a:gd name="connsiteY0" fmla="*/ 0 h 1173221"/>
              <a:gd name="connsiteX1" fmla="*/ 1060803 w 1173221"/>
              <a:gd name="connsiteY1" fmla="*/ 0 h 1173221"/>
              <a:gd name="connsiteX2" fmla="*/ 1173221 w 1173221"/>
              <a:gd name="connsiteY2" fmla="*/ 112418 h 1173221"/>
              <a:gd name="connsiteX3" fmla="*/ 1173221 w 1173221"/>
              <a:gd name="connsiteY3" fmla="*/ 1060803 h 1173221"/>
              <a:gd name="connsiteX4" fmla="*/ 1060803 w 1173221"/>
              <a:gd name="connsiteY4" fmla="*/ 1173221 h 1173221"/>
              <a:gd name="connsiteX5" fmla="*/ 112418 w 1173221"/>
              <a:gd name="connsiteY5" fmla="*/ 1173221 h 1173221"/>
              <a:gd name="connsiteX6" fmla="*/ 0 w 1173221"/>
              <a:gd name="connsiteY6" fmla="*/ 1060803 h 1173221"/>
              <a:gd name="connsiteX7" fmla="*/ 0 w 1173221"/>
              <a:gd name="connsiteY7" fmla="*/ 112418 h 1173221"/>
              <a:gd name="connsiteX8" fmla="*/ 112418 w 1173221"/>
              <a:gd name="connsiteY8" fmla="*/ 0 h 11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221" h="1173221">
                <a:moveTo>
                  <a:pt x="112418" y="0"/>
                </a:moveTo>
                <a:lnTo>
                  <a:pt x="1060803" y="0"/>
                </a:lnTo>
                <a:cubicBezTo>
                  <a:pt x="1122890" y="0"/>
                  <a:pt x="1173221" y="50331"/>
                  <a:pt x="1173221" y="112418"/>
                </a:cubicBezTo>
                <a:lnTo>
                  <a:pt x="1173221" y="1060803"/>
                </a:lnTo>
                <a:cubicBezTo>
                  <a:pt x="1173221" y="1122890"/>
                  <a:pt x="1122890" y="1173221"/>
                  <a:pt x="1060803" y="1173221"/>
                </a:cubicBezTo>
                <a:lnTo>
                  <a:pt x="112418" y="1173221"/>
                </a:lnTo>
                <a:cubicBezTo>
                  <a:pt x="50331" y="1173221"/>
                  <a:pt x="0" y="1122890"/>
                  <a:pt x="0" y="1060803"/>
                </a:cubicBezTo>
                <a:lnTo>
                  <a:pt x="0" y="112418"/>
                </a:lnTo>
                <a:cubicBezTo>
                  <a:pt x="0" y="50331"/>
                  <a:pt x="50331" y="0"/>
                  <a:pt x="112418" y="0"/>
                </a:cubicBezTo>
                <a:close/>
              </a:path>
            </a:pathLst>
          </a:custGeom>
        </p:spPr>
        <p:txBody>
          <a:bodyPr wrap="square">
            <a:noAutofit/>
          </a:bodyPr>
          <a:lstStyle/>
          <a:p>
            <a:endParaRPr lang="en-US"/>
          </a:p>
        </p:txBody>
      </p:sp>
      <p:sp>
        <p:nvSpPr>
          <p:cNvPr id="10" name="Text Placeholder 10">
            <a:extLst>
              <a:ext uri="{FF2B5EF4-FFF2-40B4-BE49-F238E27FC236}">
                <a16:creationId xmlns:a16="http://schemas.microsoft.com/office/drawing/2014/main" id="{71327C45-F36B-1307-F3D8-A6863DC95218}"/>
              </a:ext>
            </a:extLst>
          </p:cNvPr>
          <p:cNvSpPr>
            <a:spLocks noGrp="1"/>
          </p:cNvSpPr>
          <p:nvPr>
            <p:ph type="body" sz="quarter" idx="16"/>
          </p:nvPr>
        </p:nvSpPr>
        <p:spPr>
          <a:xfrm>
            <a:off x="3047307" y="4789232"/>
            <a:ext cx="6097384" cy="307777"/>
          </a:xfrm>
          <a:prstGeom prst="rect">
            <a:avLst/>
          </a:prstGeom>
        </p:spPr>
        <p:txBody>
          <a:bodyPr wrap="square" lIns="0" tIns="0" rIns="0" bIns="0" anchor="t">
            <a:sp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000" b="0" i="0">
                <a:solidFill>
                  <a:schemeClr val="tx1"/>
                </a:solidFill>
                <a:latin typeface="Parastoo Medium" pitchFamily="2" charset="-78"/>
                <a:cs typeface="Parastoo Medium" pitchFamily="2" charset="-78"/>
              </a:defRPr>
            </a:lvl1pPr>
          </a:lstStyle>
          <a:p>
            <a:pPr lvl="0"/>
            <a:r>
              <a:rPr lang="en-US"/>
              <a:t>Click to edit</a:t>
            </a:r>
          </a:p>
        </p:txBody>
      </p:sp>
      <p:sp>
        <p:nvSpPr>
          <p:cNvPr id="12" name="Text Placeholder 10">
            <a:extLst>
              <a:ext uri="{FF2B5EF4-FFF2-40B4-BE49-F238E27FC236}">
                <a16:creationId xmlns:a16="http://schemas.microsoft.com/office/drawing/2014/main" id="{9999E4E4-EE84-159E-C728-2C402EE76E7A}"/>
              </a:ext>
            </a:extLst>
          </p:cNvPr>
          <p:cNvSpPr>
            <a:spLocks noGrp="1"/>
          </p:cNvSpPr>
          <p:nvPr>
            <p:ph type="body" sz="quarter" idx="17"/>
          </p:nvPr>
        </p:nvSpPr>
        <p:spPr>
          <a:xfrm>
            <a:off x="3047307" y="5135922"/>
            <a:ext cx="6097384" cy="184666"/>
          </a:xfrm>
          <a:prstGeom prst="rect">
            <a:avLst/>
          </a:prstGeom>
        </p:spPr>
        <p:txBody>
          <a:bodyPr wrap="square" lIns="0" tIns="0" rIns="0" bIns="0" anchor="t">
            <a:sp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chemeClr val="tx1"/>
                </a:solidFill>
                <a:latin typeface="Figtree" pitchFamily="2" charset="0"/>
                <a:cs typeface="Parastoo Medium" pitchFamily="2" charset="-78"/>
              </a:defRPr>
            </a:lvl1pPr>
          </a:lstStyle>
          <a:p>
            <a:pPr lvl="0"/>
            <a:r>
              <a:rPr lang="en-US"/>
              <a:t>Click to edit</a:t>
            </a:r>
          </a:p>
        </p:txBody>
      </p:sp>
      <p:sp>
        <p:nvSpPr>
          <p:cNvPr id="17" name="Text Placeholder 10">
            <a:extLst>
              <a:ext uri="{FF2B5EF4-FFF2-40B4-BE49-F238E27FC236}">
                <a16:creationId xmlns:a16="http://schemas.microsoft.com/office/drawing/2014/main" id="{D2DEE602-D581-718B-5787-161B83D4C852}"/>
              </a:ext>
            </a:extLst>
          </p:cNvPr>
          <p:cNvSpPr>
            <a:spLocks noGrp="1"/>
          </p:cNvSpPr>
          <p:nvPr>
            <p:ph type="body" sz="quarter" idx="11"/>
          </p:nvPr>
        </p:nvSpPr>
        <p:spPr>
          <a:xfrm>
            <a:off x="1459649" y="686885"/>
            <a:ext cx="9272700" cy="2056315"/>
          </a:xfrm>
          <a:prstGeom prst="rect">
            <a:avLst/>
          </a:prstGeom>
        </p:spPr>
        <p:txBody>
          <a:bodyPr lIns="0" tIns="0" rIns="0" bIns="0" anchor="b"/>
          <a:lstStyle>
            <a:lvl1pPr marL="0" marR="0" indent="0" algn="ctr" defTabSz="914400" rtl="0" eaLnBrk="1" fontAlgn="auto" latinLnBrk="0" hangingPunct="1">
              <a:lnSpc>
                <a:spcPts val="4500"/>
              </a:lnSpc>
              <a:spcBef>
                <a:spcPts val="0"/>
              </a:spcBef>
              <a:spcAft>
                <a:spcPts val="0"/>
              </a:spcAft>
              <a:buClrTx/>
              <a:buSzTx/>
              <a:buFont typeface="Arial" panose="020B0604020202020204" pitchFamily="34" charset="0"/>
              <a:buNone/>
              <a:tabLst/>
              <a:defRPr sz="4800">
                <a:solidFill>
                  <a:schemeClr val="tx1"/>
                </a:solidFill>
                <a:latin typeface="Parastoo Medium" pitchFamily="2" charset="-78"/>
                <a:cs typeface="Parastoo Medium" pitchFamily="2" charset="-78"/>
              </a:defRPr>
            </a:lvl1pPr>
          </a:lstStyle>
          <a:p>
            <a:pPr lvl="0"/>
            <a:endParaRPr lang="en-US"/>
          </a:p>
        </p:txBody>
      </p:sp>
    </p:spTree>
    <p:extLst>
      <p:ext uri="{BB962C8B-B14F-4D97-AF65-F5344CB8AC3E}">
        <p14:creationId xmlns:p14="http://schemas.microsoft.com/office/powerpoint/2010/main" val="10462320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2CC3DA6-A717-A724-15BA-5626DD82DBD6}"/>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Tree>
    <p:extLst>
      <p:ext uri="{BB962C8B-B14F-4D97-AF65-F5344CB8AC3E}">
        <p14:creationId xmlns:p14="http://schemas.microsoft.com/office/powerpoint/2010/main" val="2963660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2CC3DA6-A717-A724-15BA-5626DD82DBD6}"/>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
        <p:nvSpPr>
          <p:cNvPr id="2" name="Text Placeholder 15">
            <a:extLst>
              <a:ext uri="{FF2B5EF4-FFF2-40B4-BE49-F238E27FC236}">
                <a16:creationId xmlns:a16="http://schemas.microsoft.com/office/drawing/2014/main" id="{E21148E7-3784-DFB2-E792-227CD2C27859}"/>
              </a:ext>
            </a:extLst>
          </p:cNvPr>
          <p:cNvSpPr>
            <a:spLocks noGrp="1"/>
          </p:cNvSpPr>
          <p:nvPr>
            <p:ph type="body" sz="quarter" idx="13"/>
          </p:nvPr>
        </p:nvSpPr>
        <p:spPr>
          <a:xfrm>
            <a:off x="631191" y="1643792"/>
            <a:ext cx="10936694" cy="3854300"/>
          </a:xfrm>
          <a:prstGeom prst="rect">
            <a:avLst/>
          </a:prstGeom>
        </p:spPr>
        <p:txBody>
          <a:bodyPr lIns="0" tIns="0" rIns="0" bIns="0"/>
          <a:lstStyle>
            <a:lvl1pPr marL="0" indent="0">
              <a:lnSpc>
                <a:spcPct val="100000"/>
              </a:lnSpc>
              <a:buFontTx/>
              <a:buNone/>
              <a:defRPr sz="2000" b="0" i="0">
                <a:latin typeface="Figtree" pitchFamily="2" charset="0"/>
              </a:defRPr>
            </a:lvl1pPr>
          </a:lstStyle>
          <a:p>
            <a:pPr lvl="0"/>
            <a:r>
              <a:rPr lang="en-US"/>
              <a:t>Click to edit</a:t>
            </a:r>
          </a:p>
          <a:p>
            <a:pPr lvl="0"/>
            <a:endParaRPr lang="en-US"/>
          </a:p>
        </p:txBody>
      </p:sp>
    </p:spTree>
    <p:extLst>
      <p:ext uri="{BB962C8B-B14F-4D97-AF65-F5344CB8AC3E}">
        <p14:creationId xmlns:p14="http://schemas.microsoft.com/office/powerpoint/2010/main" val="3961229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2CC3DA6-A717-A724-15BA-5626DD82DBD6}"/>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
        <p:nvSpPr>
          <p:cNvPr id="2" name="Text Placeholder 15">
            <a:extLst>
              <a:ext uri="{FF2B5EF4-FFF2-40B4-BE49-F238E27FC236}">
                <a16:creationId xmlns:a16="http://schemas.microsoft.com/office/drawing/2014/main" id="{E21148E7-3784-DFB2-E792-227CD2C27859}"/>
              </a:ext>
            </a:extLst>
          </p:cNvPr>
          <p:cNvSpPr>
            <a:spLocks noGrp="1"/>
          </p:cNvSpPr>
          <p:nvPr>
            <p:ph type="body" sz="quarter" idx="13" hasCustomPrompt="1"/>
          </p:nvPr>
        </p:nvSpPr>
        <p:spPr>
          <a:xfrm>
            <a:off x="631191" y="1643792"/>
            <a:ext cx="10936694" cy="3854300"/>
          </a:xfrm>
          <a:prstGeom prst="rect">
            <a:avLst/>
          </a:prstGeom>
        </p:spPr>
        <p:txBody>
          <a:bodyPr lIns="0" tIns="0" rIns="0" bIns="0"/>
          <a:lstStyle>
            <a:lvl1pPr marL="134938" indent="220663">
              <a:lnSpc>
                <a:spcPct val="100000"/>
              </a:lnSpc>
              <a:spcBef>
                <a:spcPts val="0"/>
              </a:spcBef>
              <a:buClr>
                <a:schemeClr val="tx2"/>
              </a:buClr>
              <a:buFont typeface="Arial" panose="020B0604020202020204" pitchFamily="34" charset="0"/>
              <a:buChar char="•"/>
              <a:tabLst/>
              <a:defRPr sz="2000" b="0" i="0">
                <a:latin typeface="Figtree" pitchFamily="2" charset="0"/>
              </a:defRPr>
            </a:lvl1pPr>
            <a:lvl2pPr>
              <a:buClr>
                <a:schemeClr val="tx2"/>
              </a:buClr>
              <a:defRPr lang="en-US" sz="1800" b="0" i="0" kern="1200" dirty="0" smtClean="0">
                <a:solidFill>
                  <a:schemeClr val="tx1"/>
                </a:solidFill>
                <a:latin typeface="Figtree" pitchFamily="2" charset="0"/>
                <a:ea typeface="+mn-ea"/>
                <a:cs typeface="+mn-cs"/>
              </a:defRPr>
            </a:lvl2pPr>
            <a:lvl3pPr>
              <a:buClr>
                <a:schemeClr val="tx2"/>
              </a:buClr>
              <a:defRPr lang="en-US" sz="1600" b="0" i="0" kern="1200" dirty="0">
                <a:solidFill>
                  <a:schemeClr val="tx1"/>
                </a:solidFill>
                <a:latin typeface="Figtree" pitchFamily="2" charset="0"/>
                <a:ea typeface="+mn-ea"/>
                <a:cs typeface="+mn-cs"/>
              </a:defRPr>
            </a:lvl3pPr>
          </a:lstStyle>
          <a:p>
            <a:pPr lvl="0"/>
            <a:r>
              <a:rPr lang="en-US"/>
              <a:t>This is a bullet point </a:t>
            </a:r>
          </a:p>
          <a:p>
            <a:pPr lvl="0"/>
            <a:r>
              <a:rPr lang="en-US"/>
              <a:t>And another</a:t>
            </a:r>
          </a:p>
          <a:p>
            <a:pPr lvl="1"/>
            <a:r>
              <a:rPr lang="en-US"/>
              <a:t>Now a sub-bullet point</a:t>
            </a:r>
          </a:p>
          <a:p>
            <a:pPr marL="1143000" lvl="2" indent="-228600" algn="l" defTabSz="914400" rtl="0" eaLnBrk="1" latinLnBrk="0" hangingPunct="1">
              <a:lnSpc>
                <a:spcPct val="90000"/>
              </a:lnSpc>
              <a:spcBef>
                <a:spcPts val="500"/>
              </a:spcBef>
              <a:buClr>
                <a:schemeClr val="tx2"/>
              </a:buClr>
              <a:buFont typeface="Arial" panose="020B0604020202020204" pitchFamily="34" charset="0"/>
              <a:buChar char="•"/>
            </a:pPr>
            <a:r>
              <a:rPr lang="en-US"/>
              <a:t>And another</a:t>
            </a:r>
          </a:p>
          <a:p>
            <a:pPr lvl="0"/>
            <a:endParaRPr lang="en-US"/>
          </a:p>
        </p:txBody>
      </p:sp>
    </p:spTree>
    <p:extLst>
      <p:ext uri="{BB962C8B-B14F-4D97-AF65-F5344CB8AC3E}">
        <p14:creationId xmlns:p14="http://schemas.microsoft.com/office/powerpoint/2010/main" val="3941730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mp; Text Layout">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2CC3DA6-A717-A724-15BA-5626DD82DBD6}"/>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
        <p:nvSpPr>
          <p:cNvPr id="2" name="Text Placeholder 13">
            <a:extLst>
              <a:ext uri="{FF2B5EF4-FFF2-40B4-BE49-F238E27FC236}">
                <a16:creationId xmlns:a16="http://schemas.microsoft.com/office/drawing/2014/main" id="{E4B28EC6-429B-A87E-68DA-FA0AF603D08A}"/>
              </a:ext>
            </a:extLst>
          </p:cNvPr>
          <p:cNvSpPr>
            <a:spLocks noGrp="1"/>
          </p:cNvSpPr>
          <p:nvPr>
            <p:ph type="body" sz="quarter" idx="12"/>
          </p:nvPr>
        </p:nvSpPr>
        <p:spPr>
          <a:xfrm>
            <a:off x="1063091" y="1643791"/>
            <a:ext cx="4905908" cy="3854299"/>
          </a:xfrm>
          <a:prstGeom prst="rect">
            <a:avLst/>
          </a:prstGeom>
        </p:spPr>
        <p:txBody>
          <a:bodyPr lIns="0" tIns="0" rIns="0" bIns="0" anchor="t"/>
          <a:lstStyle>
            <a:lvl1pPr marL="0" indent="0">
              <a:lnSpc>
                <a:spcPct val="80000"/>
              </a:lnSpc>
              <a:spcBef>
                <a:spcPts val="0"/>
              </a:spcBef>
              <a:buNone/>
              <a:defRPr sz="4400">
                <a:latin typeface="Parastoo Medium" pitchFamily="2" charset="-78"/>
                <a:cs typeface="Parastoo Medium" pitchFamily="2" charset="-78"/>
              </a:defRPr>
            </a:lvl1pPr>
          </a:lstStyle>
          <a:p>
            <a:pPr lvl="0"/>
            <a:r>
              <a:rPr lang="en-US"/>
              <a:t>Click to edit</a:t>
            </a:r>
          </a:p>
        </p:txBody>
      </p:sp>
      <p:sp>
        <p:nvSpPr>
          <p:cNvPr id="3" name="Text Placeholder 15">
            <a:extLst>
              <a:ext uri="{FF2B5EF4-FFF2-40B4-BE49-F238E27FC236}">
                <a16:creationId xmlns:a16="http://schemas.microsoft.com/office/drawing/2014/main" id="{A3AEA5F5-FDDC-CB6F-9FD6-58DC17986A45}"/>
              </a:ext>
            </a:extLst>
          </p:cNvPr>
          <p:cNvSpPr>
            <a:spLocks noGrp="1"/>
          </p:cNvSpPr>
          <p:nvPr>
            <p:ph type="body" sz="quarter" idx="13"/>
          </p:nvPr>
        </p:nvSpPr>
        <p:spPr>
          <a:xfrm>
            <a:off x="6334761" y="1643792"/>
            <a:ext cx="4800600" cy="3854300"/>
          </a:xfrm>
          <a:prstGeom prst="rect">
            <a:avLst/>
          </a:prstGeom>
        </p:spPr>
        <p:txBody>
          <a:bodyPr lIns="0" tIns="0" rIns="0" bIns="0"/>
          <a:lstStyle>
            <a:lvl1pPr marL="0" indent="0">
              <a:lnSpc>
                <a:spcPct val="100000"/>
              </a:lnSpc>
              <a:buFontTx/>
              <a:buNone/>
              <a:defRPr sz="2000" b="0" i="0">
                <a:latin typeface="Figtree" pitchFamily="2" charset="0"/>
              </a:defRPr>
            </a:lvl1pPr>
          </a:lstStyle>
          <a:p>
            <a:pPr lvl="0"/>
            <a:r>
              <a:rPr lang="en-US"/>
              <a:t>Click to edit</a:t>
            </a:r>
          </a:p>
        </p:txBody>
      </p:sp>
    </p:spTree>
    <p:extLst>
      <p:ext uri="{BB962C8B-B14F-4D97-AF65-F5344CB8AC3E}">
        <p14:creationId xmlns:p14="http://schemas.microsoft.com/office/powerpoint/2010/main" val="2871738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226B15D5-B3D3-1134-7EA5-9E751D078828}"/>
              </a:ext>
            </a:extLst>
          </p:cNvPr>
          <p:cNvSpPr>
            <a:spLocks noGrp="1"/>
          </p:cNvSpPr>
          <p:nvPr>
            <p:ph type="pic" sz="quarter" idx="14"/>
          </p:nvPr>
        </p:nvSpPr>
        <p:spPr>
          <a:xfrm>
            <a:off x="6328309" y="1643792"/>
            <a:ext cx="4800600" cy="3854299"/>
          </a:xfrm>
          <a:custGeom>
            <a:avLst/>
            <a:gdLst>
              <a:gd name="connsiteX0" fmla="*/ 70881 w 4800600"/>
              <a:gd name="connsiteY0" fmla="*/ 0 h 3854299"/>
              <a:gd name="connsiteX1" fmla="*/ 4729719 w 4800600"/>
              <a:gd name="connsiteY1" fmla="*/ 0 h 3854299"/>
              <a:gd name="connsiteX2" fmla="*/ 4800600 w 4800600"/>
              <a:gd name="connsiteY2" fmla="*/ 70881 h 3854299"/>
              <a:gd name="connsiteX3" fmla="*/ 4800600 w 4800600"/>
              <a:gd name="connsiteY3" fmla="*/ 3783418 h 3854299"/>
              <a:gd name="connsiteX4" fmla="*/ 4729719 w 4800600"/>
              <a:gd name="connsiteY4" fmla="*/ 3854299 h 3854299"/>
              <a:gd name="connsiteX5" fmla="*/ 70881 w 4800600"/>
              <a:gd name="connsiteY5" fmla="*/ 3854299 h 3854299"/>
              <a:gd name="connsiteX6" fmla="*/ 0 w 4800600"/>
              <a:gd name="connsiteY6" fmla="*/ 3783418 h 3854299"/>
              <a:gd name="connsiteX7" fmla="*/ 0 w 4800600"/>
              <a:gd name="connsiteY7" fmla="*/ 70881 h 3854299"/>
              <a:gd name="connsiteX8" fmla="*/ 70881 w 4800600"/>
              <a:gd name="connsiteY8" fmla="*/ 0 h 385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3854299">
                <a:moveTo>
                  <a:pt x="70881" y="0"/>
                </a:moveTo>
                <a:lnTo>
                  <a:pt x="4729719" y="0"/>
                </a:lnTo>
                <a:cubicBezTo>
                  <a:pt x="4768865" y="0"/>
                  <a:pt x="4800600" y="31735"/>
                  <a:pt x="4800600" y="70881"/>
                </a:cubicBezTo>
                <a:lnTo>
                  <a:pt x="4800600" y="3783418"/>
                </a:lnTo>
                <a:cubicBezTo>
                  <a:pt x="4800600" y="3822564"/>
                  <a:pt x="4768865" y="3854299"/>
                  <a:pt x="4729719" y="3854299"/>
                </a:cubicBezTo>
                <a:lnTo>
                  <a:pt x="70881" y="3854299"/>
                </a:lnTo>
                <a:cubicBezTo>
                  <a:pt x="31735" y="3854299"/>
                  <a:pt x="0" y="3822564"/>
                  <a:pt x="0" y="3783418"/>
                </a:cubicBezTo>
                <a:lnTo>
                  <a:pt x="0" y="70881"/>
                </a:lnTo>
                <a:cubicBezTo>
                  <a:pt x="0" y="31735"/>
                  <a:pt x="31735" y="0"/>
                  <a:pt x="70881" y="0"/>
                </a:cubicBezTo>
                <a:close/>
              </a:path>
            </a:pathLst>
          </a:custGeom>
        </p:spPr>
        <p:txBody>
          <a:bodyPr wrap="square">
            <a:noAutofit/>
          </a:bodyPr>
          <a:lstStyle/>
          <a:p>
            <a:endParaRPr lang="en-US"/>
          </a:p>
        </p:txBody>
      </p:sp>
      <p:sp>
        <p:nvSpPr>
          <p:cNvPr id="14" name="Text Placeholder 13">
            <a:extLst>
              <a:ext uri="{FF2B5EF4-FFF2-40B4-BE49-F238E27FC236}">
                <a16:creationId xmlns:a16="http://schemas.microsoft.com/office/drawing/2014/main" id="{68F2EEBD-696F-3B1A-6F08-59227F349E8D}"/>
              </a:ext>
            </a:extLst>
          </p:cNvPr>
          <p:cNvSpPr>
            <a:spLocks noGrp="1"/>
          </p:cNvSpPr>
          <p:nvPr>
            <p:ph type="body" sz="quarter" idx="12"/>
          </p:nvPr>
        </p:nvSpPr>
        <p:spPr>
          <a:xfrm>
            <a:off x="1063091" y="1643792"/>
            <a:ext cx="4905908" cy="1738280"/>
          </a:xfrm>
          <a:prstGeom prst="rect">
            <a:avLst/>
          </a:prstGeom>
        </p:spPr>
        <p:txBody>
          <a:bodyPr lIns="0" tIns="0" rIns="0" bIns="0" anchor="b"/>
          <a:lstStyle>
            <a:lvl1pPr marL="0" indent="0">
              <a:lnSpc>
                <a:spcPct val="80000"/>
              </a:lnSpc>
              <a:spcBef>
                <a:spcPts val="0"/>
              </a:spcBef>
              <a:buNone/>
              <a:defRPr sz="4400">
                <a:latin typeface="Parastoo Medium" pitchFamily="2" charset="-78"/>
                <a:cs typeface="Parastoo Medium" pitchFamily="2" charset="-78"/>
              </a:defRPr>
            </a:lvl1pPr>
          </a:lstStyle>
          <a:p>
            <a:pPr lvl="0"/>
            <a:r>
              <a:rPr lang="en-US"/>
              <a:t>Click to edit</a:t>
            </a:r>
          </a:p>
        </p:txBody>
      </p:sp>
      <p:sp>
        <p:nvSpPr>
          <p:cNvPr id="16" name="Text Placeholder 15">
            <a:extLst>
              <a:ext uri="{FF2B5EF4-FFF2-40B4-BE49-F238E27FC236}">
                <a16:creationId xmlns:a16="http://schemas.microsoft.com/office/drawing/2014/main" id="{FD3D2855-0EFF-8EC7-201D-0B753178F74A}"/>
              </a:ext>
            </a:extLst>
          </p:cNvPr>
          <p:cNvSpPr>
            <a:spLocks noGrp="1"/>
          </p:cNvSpPr>
          <p:nvPr>
            <p:ph type="body" sz="quarter" idx="13"/>
          </p:nvPr>
        </p:nvSpPr>
        <p:spPr>
          <a:xfrm>
            <a:off x="1062889" y="3568700"/>
            <a:ext cx="4905907" cy="1929391"/>
          </a:xfrm>
          <a:prstGeom prst="rect">
            <a:avLst/>
          </a:prstGeom>
        </p:spPr>
        <p:txBody>
          <a:bodyPr lIns="0" tIns="0" rIns="0" bIns="0"/>
          <a:lstStyle>
            <a:lvl1pPr marL="0" indent="0">
              <a:lnSpc>
                <a:spcPct val="100000"/>
              </a:lnSpc>
              <a:buFontTx/>
              <a:buNone/>
              <a:defRPr sz="1200" b="0" i="0">
                <a:latin typeface="Figtree" pitchFamily="2" charset="0"/>
              </a:defRPr>
            </a:lvl1pPr>
          </a:lstStyle>
          <a:p>
            <a:pPr lvl="0"/>
            <a:r>
              <a:rPr lang="en-US"/>
              <a:t>Click to edit</a:t>
            </a:r>
          </a:p>
        </p:txBody>
      </p:sp>
    </p:spTree>
    <p:extLst>
      <p:ext uri="{BB962C8B-B14F-4D97-AF65-F5344CB8AC3E}">
        <p14:creationId xmlns:p14="http://schemas.microsoft.com/office/powerpoint/2010/main" val="4052795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8449"/>
            <a:ext cx="8521699"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9169400" y="0"/>
            <a:ext cx="30225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0" y="1524000"/>
            <a:ext cx="85217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40F21085-934C-0CC9-558A-EAED19A6358D}"/>
              </a:ext>
            </a:extLst>
          </p:cNvPr>
          <p:cNvSpPr>
            <a:spLocks noGrp="1"/>
          </p:cNvSpPr>
          <p:nvPr>
            <p:ph type="ftr" sz="quarter" idx="11"/>
          </p:nvPr>
        </p:nvSpPr>
        <p:spPr>
          <a:xfrm>
            <a:off x="3311525" y="381000"/>
            <a:ext cx="5553074" cy="155799"/>
          </a:xfrm>
          <a:prstGeom prst="rect">
            <a:avLst/>
          </a:prstGeom>
        </p:spPr>
        <p:txBody>
          <a:bodyPr/>
          <a:lstStyle>
            <a:lvl1pPr>
              <a:defRPr>
                <a:solidFill>
                  <a:schemeClr val="accent3"/>
                </a:solidFill>
              </a:defRPr>
            </a:lvl1pPr>
          </a:lstStyle>
          <a:p>
            <a:r>
              <a:rPr lang="en-US"/>
              <a:t>Footer</a:t>
            </a:r>
          </a:p>
        </p:txBody>
      </p:sp>
      <p:sp>
        <p:nvSpPr>
          <p:cNvPr id="3" name="Slide Number Placeholder 2">
            <a:extLst>
              <a:ext uri="{FF2B5EF4-FFF2-40B4-BE49-F238E27FC236}">
                <a16:creationId xmlns:a16="http://schemas.microsoft.com/office/drawing/2014/main" id="{C3DDC3EB-9D86-91AB-D136-3B833BD1C24D}"/>
              </a:ext>
            </a:extLst>
          </p:cNvPr>
          <p:cNvSpPr>
            <a:spLocks noGrp="1"/>
          </p:cNvSpPr>
          <p:nvPr>
            <p:ph type="sldNum" sz="quarter" idx="17"/>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1508445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mp; Body with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8F2EEBD-696F-3B1A-6F08-59227F349E8D}"/>
              </a:ext>
            </a:extLst>
          </p:cNvPr>
          <p:cNvSpPr>
            <a:spLocks noGrp="1"/>
          </p:cNvSpPr>
          <p:nvPr>
            <p:ph type="body" sz="quarter" idx="12"/>
          </p:nvPr>
        </p:nvSpPr>
        <p:spPr>
          <a:xfrm>
            <a:off x="1063091" y="1643792"/>
            <a:ext cx="4905908" cy="1738280"/>
          </a:xfrm>
          <a:prstGeom prst="rect">
            <a:avLst/>
          </a:prstGeom>
        </p:spPr>
        <p:txBody>
          <a:bodyPr lIns="0" tIns="0" rIns="0" bIns="0" anchor="b"/>
          <a:lstStyle>
            <a:lvl1pPr marL="0" indent="0">
              <a:lnSpc>
                <a:spcPct val="80000"/>
              </a:lnSpc>
              <a:spcBef>
                <a:spcPts val="0"/>
              </a:spcBef>
              <a:buNone/>
              <a:defRPr sz="4400">
                <a:latin typeface="Parastoo Medium" pitchFamily="2" charset="-78"/>
                <a:cs typeface="Parastoo Medium" pitchFamily="2" charset="-78"/>
              </a:defRPr>
            </a:lvl1pPr>
          </a:lstStyle>
          <a:p>
            <a:pPr lvl="0"/>
            <a:r>
              <a:rPr lang="en-US"/>
              <a:t>Click to edit</a:t>
            </a:r>
          </a:p>
        </p:txBody>
      </p:sp>
      <p:sp>
        <p:nvSpPr>
          <p:cNvPr id="16" name="Text Placeholder 15">
            <a:extLst>
              <a:ext uri="{FF2B5EF4-FFF2-40B4-BE49-F238E27FC236}">
                <a16:creationId xmlns:a16="http://schemas.microsoft.com/office/drawing/2014/main" id="{FD3D2855-0EFF-8EC7-201D-0B753178F74A}"/>
              </a:ext>
            </a:extLst>
          </p:cNvPr>
          <p:cNvSpPr>
            <a:spLocks noGrp="1"/>
          </p:cNvSpPr>
          <p:nvPr>
            <p:ph type="body" sz="quarter" idx="13"/>
          </p:nvPr>
        </p:nvSpPr>
        <p:spPr>
          <a:xfrm>
            <a:off x="1062889" y="3568700"/>
            <a:ext cx="4905907" cy="1929391"/>
          </a:xfrm>
          <a:prstGeom prst="rect">
            <a:avLst/>
          </a:prstGeom>
        </p:spPr>
        <p:txBody>
          <a:bodyPr lIns="0" tIns="0" rIns="0" bIns="0"/>
          <a:lstStyle>
            <a:lvl1pPr marL="0" indent="0">
              <a:lnSpc>
                <a:spcPct val="100000"/>
              </a:lnSpc>
              <a:buFontTx/>
              <a:buNone/>
              <a:defRPr sz="1200" b="0" i="0">
                <a:latin typeface="Figtree" pitchFamily="2" charset="0"/>
              </a:defRPr>
            </a:lvl1pPr>
          </a:lstStyle>
          <a:p>
            <a:pPr lvl="0"/>
            <a:r>
              <a:rPr lang="en-US"/>
              <a:t>Click to edit</a:t>
            </a:r>
          </a:p>
        </p:txBody>
      </p:sp>
    </p:spTree>
    <p:extLst>
      <p:ext uri="{BB962C8B-B14F-4D97-AF65-F5344CB8AC3E}">
        <p14:creationId xmlns:p14="http://schemas.microsoft.com/office/powerpoint/2010/main" val="36478275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mp; Body with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8F2EEBD-696F-3B1A-6F08-59227F349E8D}"/>
              </a:ext>
            </a:extLst>
          </p:cNvPr>
          <p:cNvSpPr>
            <a:spLocks noGrp="1"/>
          </p:cNvSpPr>
          <p:nvPr>
            <p:ph type="body" sz="quarter" idx="12"/>
          </p:nvPr>
        </p:nvSpPr>
        <p:spPr>
          <a:xfrm>
            <a:off x="1063091" y="1643792"/>
            <a:ext cx="4905908" cy="1738280"/>
          </a:xfrm>
          <a:prstGeom prst="rect">
            <a:avLst/>
          </a:prstGeom>
        </p:spPr>
        <p:txBody>
          <a:bodyPr lIns="0" tIns="0" rIns="0" bIns="0" anchor="b"/>
          <a:lstStyle>
            <a:lvl1pPr marL="0" indent="0">
              <a:lnSpc>
                <a:spcPct val="80000"/>
              </a:lnSpc>
              <a:spcBef>
                <a:spcPts val="0"/>
              </a:spcBef>
              <a:buNone/>
              <a:defRPr sz="4400">
                <a:latin typeface="Parastoo Medium" pitchFamily="2" charset="-78"/>
                <a:cs typeface="Parastoo Medium" pitchFamily="2" charset="-78"/>
              </a:defRPr>
            </a:lvl1pPr>
          </a:lstStyle>
          <a:p>
            <a:pPr lvl="0"/>
            <a:r>
              <a:rPr lang="en-US"/>
              <a:t>Click to edit</a:t>
            </a:r>
          </a:p>
        </p:txBody>
      </p:sp>
      <p:sp>
        <p:nvSpPr>
          <p:cNvPr id="16" name="Text Placeholder 15">
            <a:extLst>
              <a:ext uri="{FF2B5EF4-FFF2-40B4-BE49-F238E27FC236}">
                <a16:creationId xmlns:a16="http://schemas.microsoft.com/office/drawing/2014/main" id="{FD3D2855-0EFF-8EC7-201D-0B753178F74A}"/>
              </a:ext>
            </a:extLst>
          </p:cNvPr>
          <p:cNvSpPr>
            <a:spLocks noGrp="1"/>
          </p:cNvSpPr>
          <p:nvPr>
            <p:ph type="body" sz="quarter" idx="13"/>
          </p:nvPr>
        </p:nvSpPr>
        <p:spPr>
          <a:xfrm>
            <a:off x="1062889" y="3568700"/>
            <a:ext cx="4905907" cy="1929391"/>
          </a:xfrm>
          <a:prstGeom prst="rect">
            <a:avLst/>
          </a:prstGeom>
        </p:spPr>
        <p:txBody>
          <a:bodyPr lIns="0" tIns="0" rIns="0" bIns="0"/>
          <a:lstStyle>
            <a:lvl1pPr marL="0" indent="0">
              <a:lnSpc>
                <a:spcPct val="100000"/>
              </a:lnSpc>
              <a:buFontTx/>
              <a:buNone/>
              <a:defRPr sz="1200" b="0" i="0">
                <a:latin typeface="Figtree" pitchFamily="2" charset="0"/>
              </a:defRPr>
            </a:lvl1pPr>
          </a:lstStyle>
          <a:p>
            <a:pPr lvl="0"/>
            <a:r>
              <a:rPr lang="en-US"/>
              <a:t>Click to edit</a:t>
            </a:r>
          </a:p>
        </p:txBody>
      </p:sp>
    </p:spTree>
    <p:extLst>
      <p:ext uri="{BB962C8B-B14F-4D97-AF65-F5344CB8AC3E}">
        <p14:creationId xmlns:p14="http://schemas.microsoft.com/office/powerpoint/2010/main" val="7549250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Graph with Content">
    <p:spTree>
      <p:nvGrpSpPr>
        <p:cNvPr id="1" name=""/>
        <p:cNvGrpSpPr/>
        <p:nvPr/>
      </p:nvGrpSpPr>
      <p:grpSpPr>
        <a:xfrm>
          <a:off x="0" y="0"/>
          <a:ext cx="0" cy="0"/>
          <a:chOff x="0" y="0"/>
          <a:chExt cx="0" cy="0"/>
        </a:xfrm>
      </p:grpSpPr>
      <p:sp>
        <p:nvSpPr>
          <p:cNvPr id="30" name="Text Placeholder 28">
            <a:extLst>
              <a:ext uri="{FF2B5EF4-FFF2-40B4-BE49-F238E27FC236}">
                <a16:creationId xmlns:a16="http://schemas.microsoft.com/office/drawing/2014/main" id="{6C552C72-477F-9EC9-B4C2-18F75086FED3}"/>
              </a:ext>
            </a:extLst>
          </p:cNvPr>
          <p:cNvSpPr>
            <a:spLocks noGrp="1"/>
          </p:cNvSpPr>
          <p:nvPr>
            <p:ph type="body" sz="quarter" idx="17"/>
          </p:nvPr>
        </p:nvSpPr>
        <p:spPr>
          <a:xfrm>
            <a:off x="631191" y="3970479"/>
            <a:ext cx="3384245" cy="1515921"/>
          </a:xfrm>
          <a:prstGeom prst="roundRect">
            <a:avLst>
              <a:gd name="adj" fmla="val 4415"/>
            </a:avLst>
          </a:prstGeom>
          <a:noFill/>
          <a:ln>
            <a:solidFill>
              <a:schemeClr val="accent5"/>
            </a:solidFill>
          </a:ln>
        </p:spPr>
        <p:txBody>
          <a:bodyPr lIns="180000" tIns="180000" rIns="180000" bIns="180000"/>
          <a:lstStyle>
            <a:lvl1pPr marL="0" indent="0">
              <a:lnSpc>
                <a:spcPct val="100000"/>
              </a:lnSpc>
              <a:spcBef>
                <a:spcPts val="400"/>
              </a:spcBef>
              <a:buNone/>
              <a:defRPr sz="1200" b="0" i="0">
                <a:solidFill>
                  <a:schemeClr val="tx1"/>
                </a:solidFill>
                <a:latin typeface="Figtree" pitchFamily="2" charset="0"/>
              </a:defRPr>
            </a:lvl1pPr>
          </a:lstStyle>
          <a:p>
            <a:pPr lvl="0"/>
            <a:endParaRPr lang="en-US"/>
          </a:p>
        </p:txBody>
      </p:sp>
      <p:sp>
        <p:nvSpPr>
          <p:cNvPr id="36" name="Text Placeholder 28">
            <a:extLst>
              <a:ext uri="{FF2B5EF4-FFF2-40B4-BE49-F238E27FC236}">
                <a16:creationId xmlns:a16="http://schemas.microsoft.com/office/drawing/2014/main" id="{2D50F965-4929-EB87-5E70-AD3A752FBA41}"/>
              </a:ext>
            </a:extLst>
          </p:cNvPr>
          <p:cNvSpPr>
            <a:spLocks noGrp="1"/>
          </p:cNvSpPr>
          <p:nvPr>
            <p:ph type="body" sz="quarter" idx="20"/>
          </p:nvPr>
        </p:nvSpPr>
        <p:spPr>
          <a:xfrm>
            <a:off x="4192341" y="3970479"/>
            <a:ext cx="3807319" cy="1515921"/>
          </a:xfrm>
          <a:prstGeom prst="roundRect">
            <a:avLst>
              <a:gd name="adj" fmla="val 4415"/>
            </a:avLst>
          </a:prstGeom>
          <a:noFill/>
          <a:ln>
            <a:solidFill>
              <a:schemeClr val="accent5"/>
            </a:solidFill>
          </a:ln>
        </p:spPr>
        <p:txBody>
          <a:bodyPr lIns="180000" tIns="180000" rIns="180000" bIns="180000"/>
          <a:lstStyle>
            <a:lvl1pPr marL="0" indent="0">
              <a:lnSpc>
                <a:spcPct val="100000"/>
              </a:lnSpc>
              <a:spcBef>
                <a:spcPts val="400"/>
              </a:spcBef>
              <a:buNone/>
              <a:defRPr sz="1200" b="0" i="0">
                <a:solidFill>
                  <a:schemeClr val="tx1"/>
                </a:solidFill>
                <a:latin typeface="Figtree" pitchFamily="2" charset="0"/>
              </a:defRPr>
            </a:lvl1pPr>
          </a:lstStyle>
          <a:p>
            <a:pPr lvl="0"/>
            <a:endParaRPr lang="en-US"/>
          </a:p>
        </p:txBody>
      </p:sp>
      <p:sp>
        <p:nvSpPr>
          <p:cNvPr id="37" name="Text Placeholder 28">
            <a:extLst>
              <a:ext uri="{FF2B5EF4-FFF2-40B4-BE49-F238E27FC236}">
                <a16:creationId xmlns:a16="http://schemas.microsoft.com/office/drawing/2014/main" id="{FFC5D763-5614-72FA-A6DA-CDC63627D223}"/>
              </a:ext>
            </a:extLst>
          </p:cNvPr>
          <p:cNvSpPr>
            <a:spLocks noGrp="1"/>
          </p:cNvSpPr>
          <p:nvPr>
            <p:ph type="body" sz="quarter" idx="21"/>
          </p:nvPr>
        </p:nvSpPr>
        <p:spPr>
          <a:xfrm>
            <a:off x="8176562" y="3970479"/>
            <a:ext cx="3391324" cy="1515921"/>
          </a:xfrm>
          <a:prstGeom prst="roundRect">
            <a:avLst>
              <a:gd name="adj" fmla="val 4415"/>
            </a:avLst>
          </a:prstGeom>
          <a:noFill/>
          <a:ln>
            <a:solidFill>
              <a:schemeClr val="accent5"/>
            </a:solidFill>
          </a:ln>
        </p:spPr>
        <p:txBody>
          <a:bodyPr lIns="180000" tIns="180000" rIns="180000" bIns="180000"/>
          <a:lstStyle>
            <a:lvl1pPr marL="0" indent="0">
              <a:lnSpc>
                <a:spcPct val="100000"/>
              </a:lnSpc>
              <a:spcBef>
                <a:spcPts val="400"/>
              </a:spcBef>
              <a:buNone/>
              <a:defRPr sz="1200" b="0" i="0">
                <a:solidFill>
                  <a:schemeClr val="tx1"/>
                </a:solidFill>
                <a:latin typeface="Figtree" pitchFamily="2" charset="0"/>
              </a:defRPr>
            </a:lvl1pPr>
          </a:lstStyle>
          <a:p>
            <a:pPr lvl="0"/>
            <a:endParaRPr lang="en-US"/>
          </a:p>
        </p:txBody>
      </p:sp>
      <p:sp>
        <p:nvSpPr>
          <p:cNvPr id="3" name="Oval 2">
            <a:extLst>
              <a:ext uri="{FF2B5EF4-FFF2-40B4-BE49-F238E27FC236}">
                <a16:creationId xmlns:a16="http://schemas.microsoft.com/office/drawing/2014/main" id="{DB86A6ED-EA05-3511-5001-36CA610EAFF9}"/>
              </a:ext>
            </a:extLst>
          </p:cNvPr>
          <p:cNvSpPr/>
          <p:nvPr userDrawn="1"/>
        </p:nvSpPr>
        <p:spPr>
          <a:xfrm>
            <a:off x="816552" y="2107606"/>
            <a:ext cx="983272" cy="983272"/>
          </a:xfrm>
          <a:prstGeom prst="ellipse">
            <a:avLst/>
          </a:prstGeom>
          <a:solidFill>
            <a:srgbClr val="F4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3BC9F7FD-6651-BBF5-1F0A-5958DCED165A}"/>
              </a:ext>
            </a:extLst>
          </p:cNvPr>
          <p:cNvSpPr/>
          <p:nvPr userDrawn="1"/>
        </p:nvSpPr>
        <p:spPr>
          <a:xfrm>
            <a:off x="2664670" y="2107606"/>
            <a:ext cx="983272" cy="983272"/>
          </a:xfrm>
          <a:prstGeom prst="ellipse">
            <a:avLst/>
          </a:prstGeom>
          <a:solidFill>
            <a:srgbClr val="F4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04DFE189-988B-2ABE-ABF9-95036BF95F67}"/>
              </a:ext>
            </a:extLst>
          </p:cNvPr>
          <p:cNvSpPr/>
          <p:nvPr userDrawn="1"/>
        </p:nvSpPr>
        <p:spPr>
          <a:xfrm>
            <a:off x="4512788" y="2106939"/>
            <a:ext cx="983272" cy="983272"/>
          </a:xfrm>
          <a:prstGeom prst="ellipse">
            <a:avLst/>
          </a:prstGeom>
          <a:solidFill>
            <a:srgbClr val="F4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B0590268-82FF-0184-6FA9-39F2EA62E106}"/>
              </a:ext>
            </a:extLst>
          </p:cNvPr>
          <p:cNvSpPr/>
          <p:nvPr userDrawn="1"/>
        </p:nvSpPr>
        <p:spPr>
          <a:xfrm>
            <a:off x="6360906" y="2106937"/>
            <a:ext cx="983272" cy="983272"/>
          </a:xfrm>
          <a:prstGeom prst="ellipse">
            <a:avLst/>
          </a:prstGeom>
          <a:solidFill>
            <a:srgbClr val="8A3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F47FCAAC-EB5B-120F-2B6E-457DED116E72}"/>
              </a:ext>
            </a:extLst>
          </p:cNvPr>
          <p:cNvSpPr/>
          <p:nvPr userDrawn="1"/>
        </p:nvSpPr>
        <p:spPr>
          <a:xfrm>
            <a:off x="8209024" y="2106937"/>
            <a:ext cx="983272" cy="983272"/>
          </a:xfrm>
          <a:prstGeom prst="ellipse">
            <a:avLst/>
          </a:prstGeom>
          <a:solidFill>
            <a:srgbClr val="8A3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0031643A-574A-2C01-51CC-679AF272C8E2}"/>
              </a:ext>
            </a:extLst>
          </p:cNvPr>
          <p:cNvSpPr/>
          <p:nvPr userDrawn="1"/>
        </p:nvSpPr>
        <p:spPr>
          <a:xfrm>
            <a:off x="10057141" y="2106937"/>
            <a:ext cx="983272" cy="98327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15">
            <a:extLst>
              <a:ext uri="{FF2B5EF4-FFF2-40B4-BE49-F238E27FC236}">
                <a16:creationId xmlns:a16="http://schemas.microsoft.com/office/drawing/2014/main" id="{989C45ED-0CE6-E0B1-ECF7-3A3CDA264ED3}"/>
              </a:ext>
            </a:extLst>
          </p:cNvPr>
          <p:cNvSpPr>
            <a:spLocks noGrp="1"/>
          </p:cNvSpPr>
          <p:nvPr>
            <p:ph type="body" sz="quarter" idx="12"/>
          </p:nvPr>
        </p:nvSpPr>
        <p:spPr>
          <a:xfrm>
            <a:off x="618124" y="1587484"/>
            <a:ext cx="1380128" cy="369332"/>
          </a:xfrm>
          <a:prstGeom prst="rect">
            <a:avLst/>
          </a:prstGeom>
        </p:spPr>
        <p:txBody>
          <a:bodyPr lIns="0" tIns="0" rIns="0" bIns="0" anchor="b"/>
          <a:lstStyle>
            <a:lvl1pPr marL="0" indent="0" algn="ctr">
              <a:lnSpc>
                <a:spcPct val="100000"/>
              </a:lnSpc>
              <a:buNone/>
              <a:defRPr sz="1200">
                <a:solidFill>
                  <a:schemeClr val="tx1"/>
                </a:solidFill>
                <a:latin typeface="Figtree" pitchFamily="2" charset="0"/>
              </a:defRPr>
            </a:lvl1pPr>
            <a:lvl2pPr>
              <a:defRPr sz="1200">
                <a:latin typeface="Figtree" pitchFamily="2" charset="0"/>
              </a:defRPr>
            </a:lvl2pPr>
            <a:lvl3pPr>
              <a:defRPr sz="1200">
                <a:latin typeface="Figtree" pitchFamily="2" charset="0"/>
              </a:defRPr>
            </a:lvl3pPr>
            <a:lvl4pPr>
              <a:defRPr sz="1200">
                <a:latin typeface="Figtree" pitchFamily="2" charset="0"/>
              </a:defRPr>
            </a:lvl4pPr>
            <a:lvl5pPr>
              <a:defRPr sz="1200">
                <a:latin typeface="Figtree" pitchFamily="2" charset="0"/>
              </a:defRPr>
            </a:lvl5pPr>
          </a:lstStyle>
          <a:p>
            <a:pPr lvl="0"/>
            <a:endParaRPr lang="en-US"/>
          </a:p>
        </p:txBody>
      </p:sp>
      <p:sp>
        <p:nvSpPr>
          <p:cNvPr id="19" name="Text Placeholder 15">
            <a:extLst>
              <a:ext uri="{FF2B5EF4-FFF2-40B4-BE49-F238E27FC236}">
                <a16:creationId xmlns:a16="http://schemas.microsoft.com/office/drawing/2014/main" id="{8AEC0C46-B9C1-AE06-3ED0-6E00EFF14259}"/>
              </a:ext>
            </a:extLst>
          </p:cNvPr>
          <p:cNvSpPr>
            <a:spLocks noGrp="1"/>
          </p:cNvSpPr>
          <p:nvPr>
            <p:ph type="body" sz="quarter" idx="14"/>
          </p:nvPr>
        </p:nvSpPr>
        <p:spPr>
          <a:xfrm>
            <a:off x="7826120" y="1587484"/>
            <a:ext cx="1749080" cy="368144"/>
          </a:xfrm>
          <a:prstGeom prst="rect">
            <a:avLst/>
          </a:prstGeom>
        </p:spPr>
        <p:txBody>
          <a:bodyPr lIns="0" tIns="0" rIns="0" bIns="0" anchor="b"/>
          <a:lstStyle>
            <a:lvl1pPr marL="0" indent="0" algn="ctr">
              <a:lnSpc>
                <a:spcPct val="100000"/>
              </a:lnSpc>
              <a:buNone/>
              <a:defRPr sz="1200">
                <a:solidFill>
                  <a:schemeClr val="tx1"/>
                </a:solidFill>
                <a:latin typeface="Figtree" pitchFamily="2" charset="0"/>
              </a:defRPr>
            </a:lvl1pPr>
            <a:lvl2pPr>
              <a:defRPr sz="1200">
                <a:latin typeface="Figtree" pitchFamily="2" charset="0"/>
              </a:defRPr>
            </a:lvl2pPr>
            <a:lvl3pPr>
              <a:defRPr sz="1200">
                <a:latin typeface="Figtree" pitchFamily="2" charset="0"/>
              </a:defRPr>
            </a:lvl3pPr>
            <a:lvl4pPr>
              <a:defRPr sz="1200">
                <a:latin typeface="Figtree" pitchFamily="2" charset="0"/>
              </a:defRPr>
            </a:lvl4pPr>
            <a:lvl5pPr>
              <a:defRPr sz="1200">
                <a:latin typeface="Figtree" pitchFamily="2" charset="0"/>
              </a:defRPr>
            </a:lvl5pPr>
          </a:lstStyle>
          <a:p>
            <a:pPr lvl="0"/>
            <a:endParaRPr lang="en-US"/>
          </a:p>
        </p:txBody>
      </p:sp>
      <p:sp>
        <p:nvSpPr>
          <p:cNvPr id="21" name="Text Placeholder 15">
            <a:extLst>
              <a:ext uri="{FF2B5EF4-FFF2-40B4-BE49-F238E27FC236}">
                <a16:creationId xmlns:a16="http://schemas.microsoft.com/office/drawing/2014/main" id="{2B3659EC-F90C-5EA0-7D66-1C688C0CB3D5}"/>
              </a:ext>
            </a:extLst>
          </p:cNvPr>
          <p:cNvSpPr>
            <a:spLocks noGrp="1"/>
          </p:cNvSpPr>
          <p:nvPr>
            <p:ph type="body" sz="quarter" idx="15"/>
          </p:nvPr>
        </p:nvSpPr>
        <p:spPr>
          <a:xfrm>
            <a:off x="9674237" y="1587484"/>
            <a:ext cx="1749080" cy="368144"/>
          </a:xfrm>
          <a:prstGeom prst="rect">
            <a:avLst/>
          </a:prstGeom>
        </p:spPr>
        <p:txBody>
          <a:bodyPr lIns="0" tIns="0" rIns="0" bIns="0" anchor="b"/>
          <a:lstStyle>
            <a:lvl1pPr marL="0" indent="0" algn="ctr">
              <a:lnSpc>
                <a:spcPct val="100000"/>
              </a:lnSpc>
              <a:buNone/>
              <a:defRPr sz="1200">
                <a:solidFill>
                  <a:schemeClr val="tx1"/>
                </a:solidFill>
                <a:latin typeface="Figtree" pitchFamily="2" charset="0"/>
              </a:defRPr>
            </a:lvl1pPr>
            <a:lvl2pPr>
              <a:defRPr sz="1200">
                <a:latin typeface="Figtree" pitchFamily="2" charset="0"/>
              </a:defRPr>
            </a:lvl2pPr>
            <a:lvl3pPr>
              <a:defRPr sz="1200">
                <a:latin typeface="Figtree" pitchFamily="2" charset="0"/>
              </a:defRPr>
            </a:lvl3pPr>
            <a:lvl4pPr>
              <a:defRPr sz="1200">
                <a:latin typeface="Figtree" pitchFamily="2" charset="0"/>
              </a:defRPr>
            </a:lvl4pPr>
            <a:lvl5pPr>
              <a:defRPr sz="1200">
                <a:latin typeface="Figtree" pitchFamily="2" charset="0"/>
              </a:defRPr>
            </a:lvl5pPr>
          </a:lstStyle>
          <a:p>
            <a:pPr lvl="0"/>
            <a:endParaRPr lang="en-US"/>
          </a:p>
        </p:txBody>
      </p:sp>
      <p:sp>
        <p:nvSpPr>
          <p:cNvPr id="23" name="Text Placeholder 15">
            <a:extLst>
              <a:ext uri="{FF2B5EF4-FFF2-40B4-BE49-F238E27FC236}">
                <a16:creationId xmlns:a16="http://schemas.microsoft.com/office/drawing/2014/main" id="{4905D145-5778-6198-F179-C8C6F2FCB450}"/>
              </a:ext>
            </a:extLst>
          </p:cNvPr>
          <p:cNvSpPr>
            <a:spLocks noGrp="1"/>
          </p:cNvSpPr>
          <p:nvPr>
            <p:ph type="body" sz="quarter" idx="16"/>
          </p:nvPr>
        </p:nvSpPr>
        <p:spPr>
          <a:xfrm>
            <a:off x="4129884" y="1587484"/>
            <a:ext cx="1749080" cy="368144"/>
          </a:xfrm>
          <a:prstGeom prst="rect">
            <a:avLst/>
          </a:prstGeom>
        </p:spPr>
        <p:txBody>
          <a:bodyPr lIns="0" tIns="0" rIns="0" bIns="0" anchor="b"/>
          <a:lstStyle>
            <a:lvl1pPr marL="0" indent="0" algn="ctr">
              <a:lnSpc>
                <a:spcPct val="100000"/>
              </a:lnSpc>
              <a:buNone/>
              <a:defRPr sz="1200">
                <a:solidFill>
                  <a:schemeClr val="tx1"/>
                </a:solidFill>
                <a:latin typeface="Figtree" pitchFamily="2" charset="0"/>
              </a:defRPr>
            </a:lvl1pPr>
            <a:lvl2pPr>
              <a:defRPr sz="1200">
                <a:latin typeface="Figtree" pitchFamily="2" charset="0"/>
              </a:defRPr>
            </a:lvl2pPr>
            <a:lvl3pPr>
              <a:defRPr sz="1200">
                <a:latin typeface="Figtree" pitchFamily="2" charset="0"/>
              </a:defRPr>
            </a:lvl3pPr>
            <a:lvl4pPr>
              <a:defRPr sz="1200">
                <a:latin typeface="Figtree" pitchFamily="2" charset="0"/>
              </a:defRPr>
            </a:lvl4pPr>
            <a:lvl5pPr>
              <a:defRPr sz="1200">
                <a:latin typeface="Figtree" pitchFamily="2" charset="0"/>
              </a:defRPr>
            </a:lvl5pPr>
          </a:lstStyle>
          <a:p>
            <a:pPr lvl="0"/>
            <a:endParaRPr lang="en-US"/>
          </a:p>
        </p:txBody>
      </p:sp>
      <p:sp>
        <p:nvSpPr>
          <p:cNvPr id="2" name="Text Placeholder 10">
            <a:extLst>
              <a:ext uri="{FF2B5EF4-FFF2-40B4-BE49-F238E27FC236}">
                <a16:creationId xmlns:a16="http://schemas.microsoft.com/office/drawing/2014/main" id="{79645E0E-C91B-DE5C-5A08-1CA1AA8A3155}"/>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Tree>
    <p:extLst>
      <p:ext uri="{BB962C8B-B14F-4D97-AF65-F5344CB8AC3E}">
        <p14:creationId xmlns:p14="http://schemas.microsoft.com/office/powerpoint/2010/main" val="39293132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ento Gri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0F6D026-B954-3434-2A67-E2492FA99C6B}"/>
              </a:ext>
            </a:extLst>
          </p:cNvPr>
          <p:cNvSpPr/>
          <p:nvPr userDrawn="1"/>
        </p:nvSpPr>
        <p:spPr>
          <a:xfrm>
            <a:off x="4770281" y="465826"/>
            <a:ext cx="2885655" cy="2625433"/>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EAEB51C6-69C0-2A3B-2A12-D092D4F7B33E}"/>
              </a:ext>
            </a:extLst>
          </p:cNvPr>
          <p:cNvSpPr/>
          <p:nvPr userDrawn="1"/>
        </p:nvSpPr>
        <p:spPr>
          <a:xfrm>
            <a:off x="7918769" y="2872914"/>
            <a:ext cx="3994031" cy="2605839"/>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 Placeholder 10">
            <a:extLst>
              <a:ext uri="{FF2B5EF4-FFF2-40B4-BE49-F238E27FC236}">
                <a16:creationId xmlns:a16="http://schemas.microsoft.com/office/drawing/2014/main" id="{19848339-28F7-B03B-69B6-5288FCA56A30}"/>
              </a:ext>
            </a:extLst>
          </p:cNvPr>
          <p:cNvSpPr>
            <a:spLocks noGrp="1"/>
          </p:cNvSpPr>
          <p:nvPr>
            <p:ph type="body" sz="quarter" idx="14"/>
          </p:nvPr>
        </p:nvSpPr>
        <p:spPr>
          <a:xfrm>
            <a:off x="4770281" y="465826"/>
            <a:ext cx="2885656" cy="2625433"/>
          </a:xfrm>
          <a:prstGeom prst="rect">
            <a:avLst/>
          </a:prstGeom>
        </p:spPr>
        <p:txBody>
          <a:bodyPr lIns="360000" tIns="360000" rIns="360000" bIns="360000" anchor="ct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6000">
                <a:solidFill>
                  <a:schemeClr val="tx1"/>
                </a:solidFill>
                <a:latin typeface="Parastoo Medium" pitchFamily="2" charset="-78"/>
                <a:cs typeface="Parastoo Medium" pitchFamily="2" charset="-78"/>
              </a:defRPr>
            </a:lvl1pPr>
          </a:lstStyle>
          <a:p>
            <a:pPr lvl="0"/>
            <a:r>
              <a:rPr lang="en-US"/>
              <a:t>Click to edit</a:t>
            </a:r>
          </a:p>
        </p:txBody>
      </p:sp>
      <p:sp>
        <p:nvSpPr>
          <p:cNvPr id="6" name="Rounded Rectangle 5">
            <a:extLst>
              <a:ext uri="{FF2B5EF4-FFF2-40B4-BE49-F238E27FC236}">
                <a16:creationId xmlns:a16="http://schemas.microsoft.com/office/drawing/2014/main" id="{2EB9A902-B30F-EC5B-EB06-3AB3F3FB902C}"/>
              </a:ext>
            </a:extLst>
          </p:cNvPr>
          <p:cNvSpPr/>
          <p:nvPr userDrawn="1"/>
        </p:nvSpPr>
        <p:spPr>
          <a:xfrm>
            <a:off x="279198" y="2882025"/>
            <a:ext cx="4228250" cy="2598228"/>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arastoo Medium" pitchFamily="2" charset="-78"/>
              <a:cs typeface="Parastoo Medium" pitchFamily="2" charset="-78"/>
            </a:endParaRPr>
          </a:p>
        </p:txBody>
      </p:sp>
      <p:sp>
        <p:nvSpPr>
          <p:cNvPr id="26" name="Text Placeholder 10">
            <a:extLst>
              <a:ext uri="{FF2B5EF4-FFF2-40B4-BE49-F238E27FC236}">
                <a16:creationId xmlns:a16="http://schemas.microsoft.com/office/drawing/2014/main" id="{9F7EE72B-7343-0211-B60D-25FA3C88FF5A}"/>
              </a:ext>
            </a:extLst>
          </p:cNvPr>
          <p:cNvSpPr>
            <a:spLocks noGrp="1"/>
          </p:cNvSpPr>
          <p:nvPr>
            <p:ph type="body" sz="quarter" idx="13"/>
          </p:nvPr>
        </p:nvSpPr>
        <p:spPr>
          <a:xfrm>
            <a:off x="279198" y="2882024"/>
            <a:ext cx="4228250" cy="2605839"/>
          </a:xfrm>
          <a:prstGeom prst="rect">
            <a:avLst/>
          </a:prstGeom>
        </p:spPr>
        <p:txBody>
          <a:bodyPr lIns="360000" tIns="360000" rIns="360000" bIns="360000" anchor="ct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6000">
                <a:solidFill>
                  <a:schemeClr val="tx1"/>
                </a:solidFill>
                <a:latin typeface="Parastoo Medium" pitchFamily="2" charset="-78"/>
                <a:cs typeface="Parastoo Medium" pitchFamily="2" charset="-78"/>
              </a:defRPr>
            </a:lvl1pPr>
          </a:lstStyle>
          <a:p>
            <a:pPr lvl="0"/>
            <a:r>
              <a:rPr lang="en-US"/>
              <a:t>Click to edit</a:t>
            </a:r>
          </a:p>
        </p:txBody>
      </p:sp>
      <p:sp>
        <p:nvSpPr>
          <p:cNvPr id="32" name="Text Placeholder 10">
            <a:extLst>
              <a:ext uri="{FF2B5EF4-FFF2-40B4-BE49-F238E27FC236}">
                <a16:creationId xmlns:a16="http://schemas.microsoft.com/office/drawing/2014/main" id="{2E53B07B-60CD-D7C3-5779-ED29715EBC9B}"/>
              </a:ext>
            </a:extLst>
          </p:cNvPr>
          <p:cNvSpPr>
            <a:spLocks noGrp="1"/>
          </p:cNvSpPr>
          <p:nvPr>
            <p:ph type="body" sz="quarter" idx="15"/>
          </p:nvPr>
        </p:nvSpPr>
        <p:spPr>
          <a:xfrm>
            <a:off x="7918769" y="2882024"/>
            <a:ext cx="3994031" cy="2605839"/>
          </a:xfrm>
          <a:prstGeom prst="rect">
            <a:avLst/>
          </a:prstGeom>
        </p:spPr>
        <p:txBody>
          <a:bodyPr lIns="360000" tIns="360000" rIns="360000" bIns="360000" anchor="ct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6000">
                <a:solidFill>
                  <a:schemeClr val="tx1"/>
                </a:solidFill>
                <a:latin typeface="Parastoo Medium" pitchFamily="2" charset="-78"/>
                <a:cs typeface="Parastoo Medium" pitchFamily="2" charset="-78"/>
              </a:defRPr>
            </a:lvl1pPr>
          </a:lstStyle>
          <a:p>
            <a:pPr lvl="0"/>
            <a:r>
              <a:rPr lang="en-US"/>
              <a:t>Click to edit</a:t>
            </a:r>
          </a:p>
        </p:txBody>
      </p:sp>
      <p:sp>
        <p:nvSpPr>
          <p:cNvPr id="23" name="Picture Placeholder 22">
            <a:extLst>
              <a:ext uri="{FF2B5EF4-FFF2-40B4-BE49-F238E27FC236}">
                <a16:creationId xmlns:a16="http://schemas.microsoft.com/office/drawing/2014/main" id="{FEBA927D-0102-83B0-48F3-02621533B555}"/>
              </a:ext>
            </a:extLst>
          </p:cNvPr>
          <p:cNvSpPr>
            <a:spLocks noGrp="1"/>
          </p:cNvSpPr>
          <p:nvPr>
            <p:ph type="pic" sz="quarter" idx="10"/>
          </p:nvPr>
        </p:nvSpPr>
        <p:spPr>
          <a:xfrm>
            <a:off x="279198" y="465826"/>
            <a:ext cx="4228250" cy="2144254"/>
          </a:xfrm>
          <a:custGeom>
            <a:avLst/>
            <a:gdLst>
              <a:gd name="connsiteX0" fmla="*/ 44300 w 4228250"/>
              <a:gd name="connsiteY0" fmla="*/ 0 h 2144254"/>
              <a:gd name="connsiteX1" fmla="*/ 4183950 w 4228250"/>
              <a:gd name="connsiteY1" fmla="*/ 0 h 2144254"/>
              <a:gd name="connsiteX2" fmla="*/ 4228250 w 4228250"/>
              <a:gd name="connsiteY2" fmla="*/ 44300 h 2144254"/>
              <a:gd name="connsiteX3" fmla="*/ 4228250 w 4228250"/>
              <a:gd name="connsiteY3" fmla="*/ 2099954 h 2144254"/>
              <a:gd name="connsiteX4" fmla="*/ 4183950 w 4228250"/>
              <a:gd name="connsiteY4" fmla="*/ 2144254 h 2144254"/>
              <a:gd name="connsiteX5" fmla="*/ 44300 w 4228250"/>
              <a:gd name="connsiteY5" fmla="*/ 2144254 h 2144254"/>
              <a:gd name="connsiteX6" fmla="*/ 0 w 4228250"/>
              <a:gd name="connsiteY6" fmla="*/ 2099954 h 2144254"/>
              <a:gd name="connsiteX7" fmla="*/ 0 w 4228250"/>
              <a:gd name="connsiteY7" fmla="*/ 44300 h 2144254"/>
              <a:gd name="connsiteX8" fmla="*/ 44300 w 4228250"/>
              <a:gd name="connsiteY8" fmla="*/ 0 h 21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8250" h="2144254">
                <a:moveTo>
                  <a:pt x="44300" y="0"/>
                </a:moveTo>
                <a:lnTo>
                  <a:pt x="4183950" y="0"/>
                </a:lnTo>
                <a:cubicBezTo>
                  <a:pt x="4208416" y="0"/>
                  <a:pt x="4228250" y="19834"/>
                  <a:pt x="4228250" y="44300"/>
                </a:cubicBezTo>
                <a:lnTo>
                  <a:pt x="4228250" y="2099954"/>
                </a:lnTo>
                <a:cubicBezTo>
                  <a:pt x="4228250" y="2124420"/>
                  <a:pt x="4208416" y="2144254"/>
                  <a:pt x="4183950" y="2144254"/>
                </a:cubicBezTo>
                <a:lnTo>
                  <a:pt x="44300" y="2144254"/>
                </a:lnTo>
                <a:cubicBezTo>
                  <a:pt x="19834" y="2144254"/>
                  <a:pt x="0" y="2124420"/>
                  <a:pt x="0" y="2099954"/>
                </a:cubicBezTo>
                <a:lnTo>
                  <a:pt x="0" y="44300"/>
                </a:lnTo>
                <a:cubicBezTo>
                  <a:pt x="0" y="19834"/>
                  <a:pt x="19834" y="0"/>
                  <a:pt x="44300" y="0"/>
                </a:cubicBezTo>
                <a:close/>
              </a:path>
            </a:pathLst>
          </a:custGeom>
        </p:spPr>
        <p:txBody>
          <a:bodyPr wrap="square">
            <a:noAutofit/>
          </a:bodyPr>
          <a:lstStyle/>
          <a:p>
            <a:endParaRPr lang="en-US"/>
          </a:p>
        </p:txBody>
      </p:sp>
      <p:sp>
        <p:nvSpPr>
          <p:cNvPr id="22" name="Picture Placeholder 21">
            <a:extLst>
              <a:ext uri="{FF2B5EF4-FFF2-40B4-BE49-F238E27FC236}">
                <a16:creationId xmlns:a16="http://schemas.microsoft.com/office/drawing/2014/main" id="{2EC2842F-0789-F71D-9B10-E13046240497}"/>
              </a:ext>
            </a:extLst>
          </p:cNvPr>
          <p:cNvSpPr>
            <a:spLocks noGrp="1"/>
          </p:cNvSpPr>
          <p:nvPr>
            <p:ph type="pic" sz="quarter" idx="11"/>
          </p:nvPr>
        </p:nvSpPr>
        <p:spPr>
          <a:xfrm>
            <a:off x="4790019" y="3363201"/>
            <a:ext cx="2885655" cy="2127018"/>
          </a:xfrm>
          <a:custGeom>
            <a:avLst/>
            <a:gdLst>
              <a:gd name="connsiteX0" fmla="*/ 43944 w 2885655"/>
              <a:gd name="connsiteY0" fmla="*/ 0 h 2127018"/>
              <a:gd name="connsiteX1" fmla="*/ 2841711 w 2885655"/>
              <a:gd name="connsiteY1" fmla="*/ 0 h 2127018"/>
              <a:gd name="connsiteX2" fmla="*/ 2885655 w 2885655"/>
              <a:gd name="connsiteY2" fmla="*/ 43944 h 2127018"/>
              <a:gd name="connsiteX3" fmla="*/ 2885655 w 2885655"/>
              <a:gd name="connsiteY3" fmla="*/ 2083074 h 2127018"/>
              <a:gd name="connsiteX4" fmla="*/ 2841711 w 2885655"/>
              <a:gd name="connsiteY4" fmla="*/ 2127018 h 2127018"/>
              <a:gd name="connsiteX5" fmla="*/ 43944 w 2885655"/>
              <a:gd name="connsiteY5" fmla="*/ 2127018 h 2127018"/>
              <a:gd name="connsiteX6" fmla="*/ 0 w 2885655"/>
              <a:gd name="connsiteY6" fmla="*/ 2083074 h 2127018"/>
              <a:gd name="connsiteX7" fmla="*/ 0 w 2885655"/>
              <a:gd name="connsiteY7" fmla="*/ 43944 h 2127018"/>
              <a:gd name="connsiteX8" fmla="*/ 43944 w 2885655"/>
              <a:gd name="connsiteY8" fmla="*/ 0 h 212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655" h="2127018">
                <a:moveTo>
                  <a:pt x="43944" y="0"/>
                </a:moveTo>
                <a:lnTo>
                  <a:pt x="2841711" y="0"/>
                </a:lnTo>
                <a:cubicBezTo>
                  <a:pt x="2865981" y="0"/>
                  <a:pt x="2885655" y="19674"/>
                  <a:pt x="2885655" y="43944"/>
                </a:cubicBezTo>
                <a:lnTo>
                  <a:pt x="2885655" y="2083074"/>
                </a:lnTo>
                <a:cubicBezTo>
                  <a:pt x="2885655" y="2107344"/>
                  <a:pt x="2865981" y="2127018"/>
                  <a:pt x="2841711" y="2127018"/>
                </a:cubicBezTo>
                <a:lnTo>
                  <a:pt x="43944" y="2127018"/>
                </a:lnTo>
                <a:cubicBezTo>
                  <a:pt x="19674" y="2127018"/>
                  <a:pt x="0" y="2107344"/>
                  <a:pt x="0" y="2083074"/>
                </a:cubicBezTo>
                <a:lnTo>
                  <a:pt x="0" y="43944"/>
                </a:lnTo>
                <a:cubicBezTo>
                  <a:pt x="0" y="19674"/>
                  <a:pt x="19674" y="0"/>
                  <a:pt x="43944" y="0"/>
                </a:cubicBezTo>
                <a:close/>
              </a:path>
            </a:pathLst>
          </a:custGeom>
        </p:spPr>
        <p:txBody>
          <a:bodyPr wrap="square">
            <a:noAutofit/>
          </a:bodyPr>
          <a:lstStyle/>
          <a:p>
            <a:endParaRPr lang="en-US"/>
          </a:p>
        </p:txBody>
      </p:sp>
      <p:sp>
        <p:nvSpPr>
          <p:cNvPr id="21" name="Picture Placeholder 20">
            <a:extLst>
              <a:ext uri="{FF2B5EF4-FFF2-40B4-BE49-F238E27FC236}">
                <a16:creationId xmlns:a16="http://schemas.microsoft.com/office/drawing/2014/main" id="{B63CD010-0E37-B977-1469-52B882085D26}"/>
              </a:ext>
            </a:extLst>
          </p:cNvPr>
          <p:cNvSpPr>
            <a:spLocks noGrp="1"/>
          </p:cNvSpPr>
          <p:nvPr>
            <p:ph type="pic" sz="quarter" idx="12"/>
          </p:nvPr>
        </p:nvSpPr>
        <p:spPr>
          <a:xfrm>
            <a:off x="7918770" y="465826"/>
            <a:ext cx="3994031" cy="2144254"/>
          </a:xfrm>
          <a:custGeom>
            <a:avLst/>
            <a:gdLst>
              <a:gd name="connsiteX0" fmla="*/ 44300 w 3994031"/>
              <a:gd name="connsiteY0" fmla="*/ 0 h 2144254"/>
              <a:gd name="connsiteX1" fmla="*/ 3949731 w 3994031"/>
              <a:gd name="connsiteY1" fmla="*/ 0 h 2144254"/>
              <a:gd name="connsiteX2" fmla="*/ 3994031 w 3994031"/>
              <a:gd name="connsiteY2" fmla="*/ 44300 h 2144254"/>
              <a:gd name="connsiteX3" fmla="*/ 3994031 w 3994031"/>
              <a:gd name="connsiteY3" fmla="*/ 2099954 h 2144254"/>
              <a:gd name="connsiteX4" fmla="*/ 3949731 w 3994031"/>
              <a:gd name="connsiteY4" fmla="*/ 2144254 h 2144254"/>
              <a:gd name="connsiteX5" fmla="*/ 44300 w 3994031"/>
              <a:gd name="connsiteY5" fmla="*/ 2144254 h 2144254"/>
              <a:gd name="connsiteX6" fmla="*/ 0 w 3994031"/>
              <a:gd name="connsiteY6" fmla="*/ 2099954 h 2144254"/>
              <a:gd name="connsiteX7" fmla="*/ 0 w 3994031"/>
              <a:gd name="connsiteY7" fmla="*/ 44300 h 2144254"/>
              <a:gd name="connsiteX8" fmla="*/ 44300 w 3994031"/>
              <a:gd name="connsiteY8" fmla="*/ 0 h 21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031" h="2144254">
                <a:moveTo>
                  <a:pt x="44300" y="0"/>
                </a:moveTo>
                <a:lnTo>
                  <a:pt x="3949731" y="0"/>
                </a:lnTo>
                <a:cubicBezTo>
                  <a:pt x="3974197" y="0"/>
                  <a:pt x="3994031" y="19834"/>
                  <a:pt x="3994031" y="44300"/>
                </a:cubicBezTo>
                <a:lnTo>
                  <a:pt x="3994031" y="2099954"/>
                </a:lnTo>
                <a:cubicBezTo>
                  <a:pt x="3994031" y="2124420"/>
                  <a:pt x="3974197" y="2144254"/>
                  <a:pt x="3949731" y="2144254"/>
                </a:cubicBezTo>
                <a:lnTo>
                  <a:pt x="44300" y="2144254"/>
                </a:lnTo>
                <a:cubicBezTo>
                  <a:pt x="19834" y="2144254"/>
                  <a:pt x="0" y="2124420"/>
                  <a:pt x="0" y="2099954"/>
                </a:cubicBezTo>
                <a:lnTo>
                  <a:pt x="0" y="44300"/>
                </a:lnTo>
                <a:cubicBezTo>
                  <a:pt x="0" y="19834"/>
                  <a:pt x="19834" y="0"/>
                  <a:pt x="443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322719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with Three Column Tex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C69825A-B4E0-39E1-A430-40F51E5CA82B}"/>
              </a:ext>
            </a:extLst>
          </p:cNvPr>
          <p:cNvSpPr/>
          <p:nvPr userDrawn="1"/>
        </p:nvSpPr>
        <p:spPr>
          <a:xfrm>
            <a:off x="973855" y="2059806"/>
            <a:ext cx="3240000" cy="3420446"/>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endParaRPr lang="en-US"/>
          </a:p>
        </p:txBody>
      </p:sp>
      <p:sp>
        <p:nvSpPr>
          <p:cNvPr id="6" name="Rounded Rectangle 5">
            <a:extLst>
              <a:ext uri="{FF2B5EF4-FFF2-40B4-BE49-F238E27FC236}">
                <a16:creationId xmlns:a16="http://schemas.microsoft.com/office/drawing/2014/main" id="{A9A95889-0CC2-7225-F59D-FB8FB6C31B23}"/>
              </a:ext>
            </a:extLst>
          </p:cNvPr>
          <p:cNvSpPr/>
          <p:nvPr userDrawn="1"/>
        </p:nvSpPr>
        <p:spPr>
          <a:xfrm>
            <a:off x="4479055" y="2059806"/>
            <a:ext cx="3240000" cy="3420446"/>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endParaRPr lang="en-US"/>
          </a:p>
        </p:txBody>
      </p:sp>
      <p:sp>
        <p:nvSpPr>
          <p:cNvPr id="10" name="Rounded Rectangle 9">
            <a:extLst>
              <a:ext uri="{FF2B5EF4-FFF2-40B4-BE49-F238E27FC236}">
                <a16:creationId xmlns:a16="http://schemas.microsoft.com/office/drawing/2014/main" id="{7D37A2B3-252C-BCF4-9114-1CEF5B06458B}"/>
              </a:ext>
            </a:extLst>
          </p:cNvPr>
          <p:cNvSpPr/>
          <p:nvPr userDrawn="1"/>
        </p:nvSpPr>
        <p:spPr>
          <a:xfrm>
            <a:off x="7984255" y="2059806"/>
            <a:ext cx="3240000" cy="3420446"/>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endParaRPr lang="en-US"/>
          </a:p>
        </p:txBody>
      </p:sp>
      <p:sp>
        <p:nvSpPr>
          <p:cNvPr id="12" name="Text Placeholder 10">
            <a:extLst>
              <a:ext uri="{FF2B5EF4-FFF2-40B4-BE49-F238E27FC236}">
                <a16:creationId xmlns:a16="http://schemas.microsoft.com/office/drawing/2014/main" id="{94E9892E-F99A-2022-EE99-5ECEF259FCFE}"/>
              </a:ext>
            </a:extLst>
          </p:cNvPr>
          <p:cNvSpPr>
            <a:spLocks noGrp="1"/>
          </p:cNvSpPr>
          <p:nvPr>
            <p:ph type="body" sz="quarter" idx="14"/>
          </p:nvPr>
        </p:nvSpPr>
        <p:spPr>
          <a:xfrm>
            <a:off x="973855" y="2059806"/>
            <a:ext cx="3240000" cy="3420446"/>
          </a:xfrm>
          <a:prstGeom prst="rect">
            <a:avLst/>
          </a:prstGeom>
        </p:spPr>
        <p:txBody>
          <a:bodyPr lIns="360000" tIns="0" rIns="360000" bIns="0" anchor="ct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
        <p:nvSpPr>
          <p:cNvPr id="13" name="Text Placeholder 10">
            <a:extLst>
              <a:ext uri="{FF2B5EF4-FFF2-40B4-BE49-F238E27FC236}">
                <a16:creationId xmlns:a16="http://schemas.microsoft.com/office/drawing/2014/main" id="{5A50CC3A-16EC-3E29-91EC-3B1A92EBB7D0}"/>
              </a:ext>
            </a:extLst>
          </p:cNvPr>
          <p:cNvSpPr>
            <a:spLocks noGrp="1"/>
          </p:cNvSpPr>
          <p:nvPr>
            <p:ph type="body" sz="quarter" idx="15"/>
          </p:nvPr>
        </p:nvSpPr>
        <p:spPr>
          <a:xfrm>
            <a:off x="4479055" y="2059806"/>
            <a:ext cx="3240000" cy="3420446"/>
          </a:xfrm>
          <a:prstGeom prst="rect">
            <a:avLst/>
          </a:prstGeom>
        </p:spPr>
        <p:txBody>
          <a:bodyPr lIns="360000" tIns="0" rIns="360000" bIns="0" anchor="ct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
        <p:nvSpPr>
          <p:cNvPr id="14" name="Text Placeholder 10">
            <a:extLst>
              <a:ext uri="{FF2B5EF4-FFF2-40B4-BE49-F238E27FC236}">
                <a16:creationId xmlns:a16="http://schemas.microsoft.com/office/drawing/2014/main" id="{EBE32BE6-A425-A88A-89CC-E0E48E0FBAB4}"/>
              </a:ext>
            </a:extLst>
          </p:cNvPr>
          <p:cNvSpPr>
            <a:spLocks noGrp="1"/>
          </p:cNvSpPr>
          <p:nvPr>
            <p:ph type="body" sz="quarter" idx="16"/>
          </p:nvPr>
        </p:nvSpPr>
        <p:spPr>
          <a:xfrm>
            <a:off x="7984255" y="2059806"/>
            <a:ext cx="3240000" cy="3420446"/>
          </a:xfrm>
          <a:prstGeom prst="rect">
            <a:avLst/>
          </a:prstGeom>
        </p:spPr>
        <p:txBody>
          <a:bodyPr lIns="360000" tIns="0" rIns="360000" bIns="0" anchor="ct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
        <p:nvSpPr>
          <p:cNvPr id="15" name="Text Placeholder 10">
            <a:extLst>
              <a:ext uri="{FF2B5EF4-FFF2-40B4-BE49-F238E27FC236}">
                <a16:creationId xmlns:a16="http://schemas.microsoft.com/office/drawing/2014/main" id="{1987F24C-6CA8-6015-440A-05BBABB0096A}"/>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Tree>
    <p:extLst>
      <p:ext uri="{BB962C8B-B14F-4D97-AF65-F5344CB8AC3E}">
        <p14:creationId xmlns:p14="http://schemas.microsoft.com/office/powerpoint/2010/main" val="10310535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0F6D026-B954-3434-2A67-E2492FA99C6B}"/>
              </a:ext>
            </a:extLst>
          </p:cNvPr>
          <p:cNvSpPr/>
          <p:nvPr userDrawn="1"/>
        </p:nvSpPr>
        <p:spPr>
          <a:xfrm>
            <a:off x="973855" y="2059806"/>
            <a:ext cx="3240000" cy="3420446"/>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endParaRPr lang="en-US"/>
          </a:p>
        </p:txBody>
      </p:sp>
      <p:sp>
        <p:nvSpPr>
          <p:cNvPr id="3" name="Rounded Rectangle 2">
            <a:extLst>
              <a:ext uri="{FF2B5EF4-FFF2-40B4-BE49-F238E27FC236}">
                <a16:creationId xmlns:a16="http://schemas.microsoft.com/office/drawing/2014/main" id="{C7A5036E-29A1-8A89-5B27-7E3F057D6FB7}"/>
              </a:ext>
            </a:extLst>
          </p:cNvPr>
          <p:cNvSpPr/>
          <p:nvPr userDrawn="1"/>
        </p:nvSpPr>
        <p:spPr>
          <a:xfrm>
            <a:off x="4479055" y="2059806"/>
            <a:ext cx="3240000" cy="3420446"/>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endParaRPr lang="en-US"/>
          </a:p>
        </p:txBody>
      </p:sp>
      <p:sp>
        <p:nvSpPr>
          <p:cNvPr id="7" name="Rounded Rectangle 6">
            <a:extLst>
              <a:ext uri="{FF2B5EF4-FFF2-40B4-BE49-F238E27FC236}">
                <a16:creationId xmlns:a16="http://schemas.microsoft.com/office/drawing/2014/main" id="{B314D9EE-A892-0082-E924-200BF637974D}"/>
              </a:ext>
            </a:extLst>
          </p:cNvPr>
          <p:cNvSpPr/>
          <p:nvPr userDrawn="1"/>
        </p:nvSpPr>
        <p:spPr>
          <a:xfrm>
            <a:off x="7984255" y="2059806"/>
            <a:ext cx="3240000" cy="3420446"/>
          </a:xfrm>
          <a:prstGeom prst="roundRect">
            <a:avLst>
              <a:gd name="adj" fmla="val 2066"/>
            </a:avLst>
          </a:prstGeom>
          <a:solidFill>
            <a:schemeClr val="bg2"/>
          </a:solidFill>
          <a:ln w="1270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endParaRPr lang="en-US"/>
          </a:p>
        </p:txBody>
      </p:sp>
      <p:sp>
        <p:nvSpPr>
          <p:cNvPr id="28" name="Text Placeholder 10">
            <a:extLst>
              <a:ext uri="{FF2B5EF4-FFF2-40B4-BE49-F238E27FC236}">
                <a16:creationId xmlns:a16="http://schemas.microsoft.com/office/drawing/2014/main" id="{19848339-28F7-B03B-69B6-5288FCA56A30}"/>
              </a:ext>
            </a:extLst>
          </p:cNvPr>
          <p:cNvSpPr>
            <a:spLocks noGrp="1"/>
          </p:cNvSpPr>
          <p:nvPr>
            <p:ph type="body" sz="quarter" idx="14"/>
          </p:nvPr>
        </p:nvSpPr>
        <p:spPr>
          <a:xfrm>
            <a:off x="973855" y="3886200"/>
            <a:ext cx="3240000" cy="1594051"/>
          </a:xfrm>
          <a:prstGeom prst="rect">
            <a:avLst/>
          </a:prstGeom>
        </p:spPr>
        <p:txBody>
          <a:bodyPr lIns="360000" tIns="0" rIns="36000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
        <p:nvSpPr>
          <p:cNvPr id="4" name="Text Placeholder 10">
            <a:extLst>
              <a:ext uri="{FF2B5EF4-FFF2-40B4-BE49-F238E27FC236}">
                <a16:creationId xmlns:a16="http://schemas.microsoft.com/office/drawing/2014/main" id="{359B99A7-B15A-AE8B-8E7F-3A6F0DB6F4CC}"/>
              </a:ext>
            </a:extLst>
          </p:cNvPr>
          <p:cNvSpPr>
            <a:spLocks noGrp="1"/>
          </p:cNvSpPr>
          <p:nvPr>
            <p:ph type="body" sz="quarter" idx="15"/>
          </p:nvPr>
        </p:nvSpPr>
        <p:spPr>
          <a:xfrm>
            <a:off x="4479055" y="3886200"/>
            <a:ext cx="3240000" cy="1594051"/>
          </a:xfrm>
          <a:prstGeom prst="rect">
            <a:avLst/>
          </a:prstGeom>
        </p:spPr>
        <p:txBody>
          <a:bodyPr lIns="360000" tIns="0" rIns="36000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
        <p:nvSpPr>
          <p:cNvPr id="8" name="Text Placeholder 10">
            <a:extLst>
              <a:ext uri="{FF2B5EF4-FFF2-40B4-BE49-F238E27FC236}">
                <a16:creationId xmlns:a16="http://schemas.microsoft.com/office/drawing/2014/main" id="{E7D5CCB0-230A-368E-DD99-B941E8EBC3E4}"/>
              </a:ext>
            </a:extLst>
          </p:cNvPr>
          <p:cNvSpPr>
            <a:spLocks noGrp="1"/>
          </p:cNvSpPr>
          <p:nvPr>
            <p:ph type="body" sz="quarter" idx="16"/>
          </p:nvPr>
        </p:nvSpPr>
        <p:spPr>
          <a:xfrm>
            <a:off x="7984255" y="3886200"/>
            <a:ext cx="3240000" cy="1594051"/>
          </a:xfrm>
          <a:prstGeom prst="rect">
            <a:avLst/>
          </a:prstGeom>
        </p:spPr>
        <p:txBody>
          <a:bodyPr lIns="360000" tIns="0" rIns="36000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pitchFamily="2" charset="0"/>
                <a:cs typeface="Parastoo Medium" pitchFamily="2" charset="-78"/>
              </a:defRPr>
            </a:lvl1pPr>
          </a:lstStyle>
          <a:p>
            <a:pPr lvl="0"/>
            <a:r>
              <a:rPr lang="en-US"/>
              <a:t>Click to edit</a:t>
            </a:r>
          </a:p>
        </p:txBody>
      </p:sp>
      <p:sp>
        <p:nvSpPr>
          <p:cNvPr id="6" name="Text Placeholder 10">
            <a:extLst>
              <a:ext uri="{FF2B5EF4-FFF2-40B4-BE49-F238E27FC236}">
                <a16:creationId xmlns:a16="http://schemas.microsoft.com/office/drawing/2014/main" id="{71EC6730-BF93-DB0B-F504-A7438F69F0DD}"/>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Tree>
    <p:extLst>
      <p:ext uri="{BB962C8B-B14F-4D97-AF65-F5344CB8AC3E}">
        <p14:creationId xmlns:p14="http://schemas.microsoft.com/office/powerpoint/2010/main" val="16375441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hree Column Image &amp; Content">
    <p:spTree>
      <p:nvGrpSpPr>
        <p:cNvPr id="1" name=""/>
        <p:cNvGrpSpPr/>
        <p:nvPr/>
      </p:nvGrpSpPr>
      <p:grpSpPr>
        <a:xfrm>
          <a:off x="0" y="0"/>
          <a:ext cx="0" cy="0"/>
          <a:chOff x="0" y="0"/>
          <a:chExt cx="0" cy="0"/>
        </a:xfrm>
      </p:grpSpPr>
      <p:sp>
        <p:nvSpPr>
          <p:cNvPr id="57" name="Picture Placeholder 20">
            <a:extLst>
              <a:ext uri="{FF2B5EF4-FFF2-40B4-BE49-F238E27FC236}">
                <a16:creationId xmlns:a16="http://schemas.microsoft.com/office/drawing/2014/main" id="{CEE27E68-C27E-DC97-752B-BB412792C24F}"/>
              </a:ext>
            </a:extLst>
          </p:cNvPr>
          <p:cNvSpPr>
            <a:spLocks noGrp="1"/>
          </p:cNvSpPr>
          <p:nvPr>
            <p:ph type="pic" sz="quarter" idx="24"/>
          </p:nvPr>
        </p:nvSpPr>
        <p:spPr>
          <a:xfrm>
            <a:off x="4482090" y="1932339"/>
            <a:ext cx="3239998" cy="1496661"/>
          </a:xfrm>
          <a:prstGeom prst="roundRect">
            <a:avLst>
              <a:gd name="adj" fmla="val 3194"/>
            </a:avLst>
          </a:prstGeom>
        </p:spPr>
        <p:txBody>
          <a:bodyPr/>
          <a:lstStyle/>
          <a:p>
            <a:endParaRPr lang="en-US"/>
          </a:p>
        </p:txBody>
      </p:sp>
      <p:sp>
        <p:nvSpPr>
          <p:cNvPr id="2" name="Text Placeholder 10">
            <a:extLst>
              <a:ext uri="{FF2B5EF4-FFF2-40B4-BE49-F238E27FC236}">
                <a16:creationId xmlns:a16="http://schemas.microsoft.com/office/drawing/2014/main" id="{0D3D5460-6B81-DD1B-5AC3-D0C567036428}"/>
              </a:ext>
            </a:extLst>
          </p:cNvPr>
          <p:cNvSpPr>
            <a:spLocks noGrp="1"/>
          </p:cNvSpPr>
          <p:nvPr>
            <p:ph type="body" sz="quarter" idx="32"/>
          </p:nvPr>
        </p:nvSpPr>
        <p:spPr>
          <a:xfrm>
            <a:off x="4482090" y="3651381"/>
            <a:ext cx="3239999" cy="279466"/>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Medium" pitchFamily="2" charset="0"/>
                <a:cs typeface="Parastoo Medium" pitchFamily="2" charset="-78"/>
              </a:defRPr>
            </a:lvl1pPr>
          </a:lstStyle>
          <a:p>
            <a:pPr lvl="0"/>
            <a:r>
              <a:rPr lang="en-US"/>
              <a:t>Click to edit</a:t>
            </a:r>
          </a:p>
        </p:txBody>
      </p:sp>
      <p:sp>
        <p:nvSpPr>
          <p:cNvPr id="6" name="Text Placeholder 10">
            <a:extLst>
              <a:ext uri="{FF2B5EF4-FFF2-40B4-BE49-F238E27FC236}">
                <a16:creationId xmlns:a16="http://schemas.microsoft.com/office/drawing/2014/main" id="{31EA07D2-1CC4-7788-C906-0AE04DC6D177}"/>
              </a:ext>
            </a:extLst>
          </p:cNvPr>
          <p:cNvSpPr>
            <a:spLocks noGrp="1"/>
          </p:cNvSpPr>
          <p:nvPr>
            <p:ph type="body" sz="quarter" idx="33"/>
          </p:nvPr>
        </p:nvSpPr>
        <p:spPr>
          <a:xfrm>
            <a:off x="4482090" y="3995425"/>
            <a:ext cx="3239999" cy="1487800"/>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a:solidFill>
                  <a:schemeClr val="tx1"/>
                </a:solidFill>
                <a:latin typeface="Figtree" pitchFamily="2" charset="0"/>
                <a:cs typeface="Parastoo Medium" pitchFamily="2" charset="-78"/>
              </a:defRPr>
            </a:lvl1pPr>
          </a:lstStyle>
          <a:p>
            <a:pPr lvl="0"/>
            <a:r>
              <a:rPr lang="en-US"/>
              <a:t>Click to edit</a:t>
            </a:r>
          </a:p>
        </p:txBody>
      </p:sp>
      <p:sp>
        <p:nvSpPr>
          <p:cNvPr id="10" name="Picture Placeholder 20">
            <a:extLst>
              <a:ext uri="{FF2B5EF4-FFF2-40B4-BE49-F238E27FC236}">
                <a16:creationId xmlns:a16="http://schemas.microsoft.com/office/drawing/2014/main" id="{4FE93218-B522-B825-9094-C669A017B9B0}"/>
              </a:ext>
            </a:extLst>
          </p:cNvPr>
          <p:cNvSpPr>
            <a:spLocks noGrp="1"/>
          </p:cNvSpPr>
          <p:nvPr>
            <p:ph type="pic" sz="quarter" idx="34"/>
          </p:nvPr>
        </p:nvSpPr>
        <p:spPr>
          <a:xfrm>
            <a:off x="8012403" y="1932339"/>
            <a:ext cx="3239998" cy="1496661"/>
          </a:xfrm>
          <a:prstGeom prst="roundRect">
            <a:avLst>
              <a:gd name="adj" fmla="val 3194"/>
            </a:avLst>
          </a:prstGeom>
        </p:spPr>
        <p:txBody>
          <a:bodyPr/>
          <a:lstStyle/>
          <a:p>
            <a:endParaRPr lang="en-US"/>
          </a:p>
        </p:txBody>
      </p:sp>
      <p:sp>
        <p:nvSpPr>
          <p:cNvPr id="11" name="Text Placeholder 10">
            <a:extLst>
              <a:ext uri="{FF2B5EF4-FFF2-40B4-BE49-F238E27FC236}">
                <a16:creationId xmlns:a16="http://schemas.microsoft.com/office/drawing/2014/main" id="{FF3B6940-3E74-996A-8ACE-D027F8AE34B3}"/>
              </a:ext>
            </a:extLst>
          </p:cNvPr>
          <p:cNvSpPr>
            <a:spLocks noGrp="1"/>
          </p:cNvSpPr>
          <p:nvPr>
            <p:ph type="body" sz="quarter" idx="35"/>
          </p:nvPr>
        </p:nvSpPr>
        <p:spPr>
          <a:xfrm>
            <a:off x="8012403" y="3651381"/>
            <a:ext cx="3239999" cy="279466"/>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Medium" pitchFamily="2" charset="0"/>
                <a:cs typeface="Parastoo Medium" pitchFamily="2" charset="-78"/>
              </a:defRPr>
            </a:lvl1pPr>
          </a:lstStyle>
          <a:p>
            <a:pPr lvl="0"/>
            <a:r>
              <a:rPr lang="en-US"/>
              <a:t>Click to edit</a:t>
            </a:r>
          </a:p>
        </p:txBody>
      </p:sp>
      <p:sp>
        <p:nvSpPr>
          <p:cNvPr id="12" name="Text Placeholder 10">
            <a:extLst>
              <a:ext uri="{FF2B5EF4-FFF2-40B4-BE49-F238E27FC236}">
                <a16:creationId xmlns:a16="http://schemas.microsoft.com/office/drawing/2014/main" id="{AF6AD331-FD0C-40BA-A569-8ABB344D2F1F}"/>
              </a:ext>
            </a:extLst>
          </p:cNvPr>
          <p:cNvSpPr>
            <a:spLocks noGrp="1"/>
          </p:cNvSpPr>
          <p:nvPr>
            <p:ph type="body" sz="quarter" idx="36"/>
          </p:nvPr>
        </p:nvSpPr>
        <p:spPr>
          <a:xfrm>
            <a:off x="8012403" y="3995425"/>
            <a:ext cx="3239999" cy="1487800"/>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a:solidFill>
                  <a:schemeClr val="tx1"/>
                </a:solidFill>
                <a:latin typeface="Figtree" pitchFamily="2" charset="0"/>
                <a:cs typeface="Parastoo Medium" pitchFamily="2" charset="-78"/>
              </a:defRPr>
            </a:lvl1pPr>
          </a:lstStyle>
          <a:p>
            <a:pPr lvl="0"/>
            <a:r>
              <a:rPr lang="en-US"/>
              <a:t>Click to edit</a:t>
            </a:r>
          </a:p>
        </p:txBody>
      </p:sp>
      <p:sp>
        <p:nvSpPr>
          <p:cNvPr id="13" name="Picture Placeholder 20">
            <a:extLst>
              <a:ext uri="{FF2B5EF4-FFF2-40B4-BE49-F238E27FC236}">
                <a16:creationId xmlns:a16="http://schemas.microsoft.com/office/drawing/2014/main" id="{31FF3277-5B2C-E32D-0445-0971A02A8ADB}"/>
              </a:ext>
            </a:extLst>
          </p:cNvPr>
          <p:cNvSpPr>
            <a:spLocks noGrp="1"/>
          </p:cNvSpPr>
          <p:nvPr>
            <p:ph type="pic" sz="quarter" idx="37"/>
          </p:nvPr>
        </p:nvSpPr>
        <p:spPr>
          <a:xfrm>
            <a:off x="951776" y="1932339"/>
            <a:ext cx="3239998" cy="1496661"/>
          </a:xfrm>
          <a:prstGeom prst="roundRect">
            <a:avLst>
              <a:gd name="adj" fmla="val 3194"/>
            </a:avLst>
          </a:prstGeom>
        </p:spPr>
        <p:txBody>
          <a:bodyPr/>
          <a:lstStyle/>
          <a:p>
            <a:endParaRPr lang="en-US"/>
          </a:p>
        </p:txBody>
      </p:sp>
      <p:sp>
        <p:nvSpPr>
          <p:cNvPr id="14" name="Text Placeholder 10">
            <a:extLst>
              <a:ext uri="{FF2B5EF4-FFF2-40B4-BE49-F238E27FC236}">
                <a16:creationId xmlns:a16="http://schemas.microsoft.com/office/drawing/2014/main" id="{7DF53293-A6E2-A4FC-0558-9BEF8A5B7EE2}"/>
              </a:ext>
            </a:extLst>
          </p:cNvPr>
          <p:cNvSpPr>
            <a:spLocks noGrp="1"/>
          </p:cNvSpPr>
          <p:nvPr>
            <p:ph type="body" sz="quarter" idx="38"/>
          </p:nvPr>
        </p:nvSpPr>
        <p:spPr>
          <a:xfrm>
            <a:off x="951776" y="3651381"/>
            <a:ext cx="3239999" cy="279466"/>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Figtree Medium" pitchFamily="2" charset="0"/>
                <a:cs typeface="Parastoo Medium" pitchFamily="2" charset="-78"/>
              </a:defRPr>
            </a:lvl1pPr>
          </a:lstStyle>
          <a:p>
            <a:pPr lvl="0"/>
            <a:r>
              <a:rPr lang="en-US"/>
              <a:t>Click to edit</a:t>
            </a:r>
          </a:p>
        </p:txBody>
      </p:sp>
      <p:sp>
        <p:nvSpPr>
          <p:cNvPr id="15" name="Text Placeholder 10">
            <a:extLst>
              <a:ext uri="{FF2B5EF4-FFF2-40B4-BE49-F238E27FC236}">
                <a16:creationId xmlns:a16="http://schemas.microsoft.com/office/drawing/2014/main" id="{F3BF6720-2E24-99FF-3C73-7AEF285AF646}"/>
              </a:ext>
            </a:extLst>
          </p:cNvPr>
          <p:cNvSpPr>
            <a:spLocks noGrp="1"/>
          </p:cNvSpPr>
          <p:nvPr>
            <p:ph type="body" sz="quarter" idx="39"/>
          </p:nvPr>
        </p:nvSpPr>
        <p:spPr>
          <a:xfrm>
            <a:off x="951776" y="3995425"/>
            <a:ext cx="3239999" cy="1487800"/>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a:solidFill>
                  <a:schemeClr val="tx1"/>
                </a:solidFill>
                <a:latin typeface="Figtree" pitchFamily="2" charset="0"/>
                <a:cs typeface="Parastoo Medium" pitchFamily="2" charset="-78"/>
              </a:defRPr>
            </a:lvl1pPr>
          </a:lstStyle>
          <a:p>
            <a:pPr lvl="0"/>
            <a:r>
              <a:rPr lang="en-US"/>
              <a:t>Click to edit</a:t>
            </a:r>
          </a:p>
        </p:txBody>
      </p:sp>
      <p:sp>
        <p:nvSpPr>
          <p:cNvPr id="16" name="Text Placeholder 10">
            <a:extLst>
              <a:ext uri="{FF2B5EF4-FFF2-40B4-BE49-F238E27FC236}">
                <a16:creationId xmlns:a16="http://schemas.microsoft.com/office/drawing/2014/main" id="{4AE66173-CE88-CD0D-B7C5-79E709AE66CC}"/>
              </a:ext>
            </a:extLst>
          </p:cNvPr>
          <p:cNvSpPr>
            <a:spLocks noGrp="1"/>
          </p:cNvSpPr>
          <p:nvPr>
            <p:ph type="body" sz="quarter" idx="11"/>
          </p:nvPr>
        </p:nvSpPr>
        <p:spPr>
          <a:xfrm>
            <a:off x="631191" y="692346"/>
            <a:ext cx="10936695" cy="534321"/>
          </a:xfrm>
          <a:prstGeom prst="rect">
            <a:avLst/>
          </a:prstGeom>
        </p:spPr>
        <p:txBody>
          <a:bodyPr lIns="0" tIns="0" rIns="0" bIns="0" anchor="t"/>
          <a:lstStyle>
            <a:lvl1pPr marL="0" marR="0" indent="0" algn="ctr" defTabSz="914400" rtl="0" eaLnBrk="1" fontAlgn="auto" latinLnBrk="0" hangingPunct="1">
              <a:lnSpc>
                <a:spcPts val="4000"/>
              </a:lnSpc>
              <a:spcBef>
                <a:spcPts val="0"/>
              </a:spcBef>
              <a:spcAft>
                <a:spcPts val="0"/>
              </a:spcAft>
              <a:buClrTx/>
              <a:buSzTx/>
              <a:buFont typeface="Arial" panose="020B0604020202020204" pitchFamily="34" charset="0"/>
              <a:buNone/>
              <a:tabLst/>
              <a:defRPr sz="4400">
                <a:solidFill>
                  <a:schemeClr val="tx1"/>
                </a:solidFill>
                <a:latin typeface="Parastoo Medium" pitchFamily="2" charset="-78"/>
                <a:cs typeface="Parastoo Medium" pitchFamily="2" charset="-78"/>
              </a:defRPr>
            </a:lvl1pPr>
          </a:lstStyle>
          <a:p>
            <a:pPr lvl="0"/>
            <a:r>
              <a:rPr lang="en-US"/>
              <a:t>Click to edit</a:t>
            </a:r>
          </a:p>
          <a:p>
            <a:pPr lvl="0"/>
            <a:endParaRPr lang="en-US"/>
          </a:p>
        </p:txBody>
      </p:sp>
    </p:spTree>
    <p:extLst>
      <p:ext uri="{BB962C8B-B14F-4D97-AF65-F5344CB8AC3E}">
        <p14:creationId xmlns:p14="http://schemas.microsoft.com/office/powerpoint/2010/main" val="24691096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Subhead with Gradient Arr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15A68D12-2C02-90C7-836A-C33C9B39FB65}"/>
              </a:ext>
            </a:extLst>
          </p:cNvPr>
          <p:cNvSpPr>
            <a:spLocks noGrp="1"/>
          </p:cNvSpPr>
          <p:nvPr>
            <p:ph type="body" sz="quarter" idx="11"/>
          </p:nvPr>
        </p:nvSpPr>
        <p:spPr>
          <a:xfrm>
            <a:off x="1459650" y="2538272"/>
            <a:ext cx="9272700" cy="1419150"/>
          </a:xfrm>
          <a:prstGeom prst="rect">
            <a:avLst/>
          </a:prstGeom>
        </p:spPr>
        <p:txBody>
          <a:bodyPr lIns="0" tIns="0" rIns="0" bIns="0" anchor="b"/>
          <a:lstStyle>
            <a:lvl1pPr marL="0" marR="0" indent="0" algn="ctr" defTabSz="914400" rtl="0" eaLnBrk="1" fontAlgn="auto" latinLnBrk="0" hangingPunct="1">
              <a:lnSpc>
                <a:spcPts val="5500"/>
              </a:lnSpc>
              <a:spcBef>
                <a:spcPts val="0"/>
              </a:spcBef>
              <a:spcAft>
                <a:spcPts val="0"/>
              </a:spcAft>
              <a:buClrTx/>
              <a:buSzTx/>
              <a:buFont typeface="Arial" panose="020B0604020202020204" pitchFamily="34" charset="0"/>
              <a:buNone/>
              <a:tabLst/>
              <a:defRPr sz="6000">
                <a:solidFill>
                  <a:srgbClr val="0E012E"/>
                </a:solidFill>
                <a:latin typeface="Parastoo Medium" pitchFamily="2" charset="-78"/>
                <a:cs typeface="Parastoo Medium" pitchFamily="2" charset="-78"/>
              </a:defRPr>
            </a:lvl1pPr>
          </a:lstStyle>
          <a:p>
            <a:pPr lvl="0"/>
            <a:r>
              <a:rPr lang="en-US"/>
              <a:t>Click to edit</a:t>
            </a:r>
          </a:p>
        </p:txBody>
      </p:sp>
      <p:sp>
        <p:nvSpPr>
          <p:cNvPr id="3" name="Text Placeholder 10">
            <a:extLst>
              <a:ext uri="{FF2B5EF4-FFF2-40B4-BE49-F238E27FC236}">
                <a16:creationId xmlns:a16="http://schemas.microsoft.com/office/drawing/2014/main" id="{C60AAB4C-3416-BDD3-387F-988D80F88EFD}"/>
              </a:ext>
            </a:extLst>
          </p:cNvPr>
          <p:cNvSpPr>
            <a:spLocks noGrp="1"/>
          </p:cNvSpPr>
          <p:nvPr>
            <p:ph type="body" sz="quarter" idx="16"/>
          </p:nvPr>
        </p:nvSpPr>
        <p:spPr>
          <a:xfrm>
            <a:off x="2810707" y="4055984"/>
            <a:ext cx="6097384" cy="215444"/>
          </a:xfrm>
          <a:prstGeom prst="rect">
            <a:avLst/>
          </a:prstGeom>
        </p:spPr>
        <p:txBody>
          <a:bodyPr wrap="square" lIns="0" tIns="0" rIns="0" bIns="0" anchor="t">
            <a:sp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a:solidFill>
                  <a:schemeClr val="tx1"/>
                </a:solidFill>
                <a:latin typeface="Figtree" pitchFamily="2" charset="0"/>
                <a:cs typeface="Parastoo Medium" pitchFamily="2" charset="-78"/>
              </a:defRPr>
            </a:lvl1pPr>
          </a:lstStyle>
          <a:p>
            <a:pPr lvl="0"/>
            <a:r>
              <a:rPr lang="en-US"/>
              <a:t>Click to edit</a:t>
            </a:r>
          </a:p>
        </p:txBody>
      </p:sp>
    </p:spTree>
    <p:extLst>
      <p:ext uri="{BB962C8B-B14F-4D97-AF65-F5344CB8AC3E}">
        <p14:creationId xmlns:p14="http://schemas.microsoft.com/office/powerpoint/2010/main" val="35946068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_Hero - Light Purple Top Corner Graphic">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6760C6-A009-3CC5-40D1-5F697FF8B735}"/>
              </a:ext>
            </a:extLst>
          </p:cNvPr>
          <p:cNvPicPr>
            <a:picLocks noChangeAspect="1"/>
          </p:cNvPicPr>
          <p:nvPr userDrawn="1"/>
        </p:nvPicPr>
        <p:blipFill>
          <a:blip r:embed="rId2">
            <a:extLst>
              <a:ext uri="{96DAC541-7B7A-43D3-8B79-37D633B846F1}">
                <asvg:svgBlip xmlns:asvg="http://schemas.microsoft.com/office/drawing/2016/SVG/main" r:embed="rId3"/>
              </a:ext>
            </a:extLst>
          </a:blip>
          <a:srcRect r="50013" b="50013"/>
          <a:stretch>
            <a:fillRect/>
          </a:stretch>
        </p:blipFill>
        <p:spPr>
          <a:xfrm rot="16200000">
            <a:off x="7547428" y="-1"/>
            <a:ext cx="4644572" cy="4644572"/>
          </a:xfrm>
          <a:prstGeom prst="rect">
            <a:avLst/>
          </a:prstGeom>
        </p:spPr>
      </p:pic>
    </p:spTree>
    <p:extLst>
      <p:ext uri="{BB962C8B-B14F-4D97-AF65-F5344CB8AC3E}">
        <p14:creationId xmlns:p14="http://schemas.microsoft.com/office/powerpoint/2010/main" val="3156591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Title slide - *custom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CFC417-2A89-6B1D-3F95-4A4BD309582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C7A033F-D9B8-082F-F8E5-1F1D939ED0C3}"/>
              </a:ext>
            </a:extLst>
          </p:cNvPr>
          <p:cNvSpPr/>
          <p:nvPr userDrawn="1"/>
        </p:nvSpPr>
        <p:spPr bwMode="auto">
          <a:xfrm>
            <a:off x="10237303" y="6356349"/>
            <a:ext cx="1265582" cy="36512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200" b="1" i="0" kern="0">
                <a:solidFill>
                  <a:srgbClr val="B7C3C7"/>
                </a:solidFill>
                <a:latin typeface="Public Sans" pitchFamily="2" charset="77"/>
              </a:rPr>
              <a:t>m2030.com</a:t>
            </a:r>
          </a:p>
        </p:txBody>
      </p:sp>
      <p:sp>
        <p:nvSpPr>
          <p:cNvPr id="15" name="Picture Placeholder 14">
            <a:extLst>
              <a:ext uri="{FF2B5EF4-FFF2-40B4-BE49-F238E27FC236}">
                <a16:creationId xmlns:a16="http://schemas.microsoft.com/office/drawing/2014/main" id="{4CE90BBC-9993-40FE-E704-3EC0255A4C89}"/>
              </a:ext>
            </a:extLst>
          </p:cNvPr>
          <p:cNvSpPr>
            <a:spLocks noGrp="1"/>
          </p:cNvSpPr>
          <p:nvPr>
            <p:ph type="pic" sz="quarter" idx="12" hasCustomPrompt="1"/>
          </p:nvPr>
        </p:nvSpPr>
        <p:spPr>
          <a:xfrm>
            <a:off x="8639463" y="862368"/>
            <a:ext cx="3552537" cy="4215508"/>
          </a:xfrm>
          <a:custGeom>
            <a:avLst/>
            <a:gdLst>
              <a:gd name="connsiteX0" fmla="*/ 3091463 w 3552537"/>
              <a:gd name="connsiteY0" fmla="*/ 27 h 4215508"/>
              <a:gd name="connsiteX1" fmla="*/ 3328079 w 3552537"/>
              <a:gd name="connsiteY1" fmla="*/ 184630 h 4215508"/>
              <a:gd name="connsiteX2" fmla="*/ 3552537 w 3552537"/>
              <a:gd name="connsiteY2" fmla="*/ 1038032 h 4215508"/>
              <a:gd name="connsiteX3" fmla="*/ 3552537 w 3552537"/>
              <a:gd name="connsiteY3" fmla="*/ 4215508 h 4215508"/>
              <a:gd name="connsiteX4" fmla="*/ 183353 w 3552537"/>
              <a:gd name="connsiteY4" fmla="*/ 3329360 h 4215508"/>
              <a:gd name="connsiteX5" fmla="*/ 7457 w 3552537"/>
              <a:gd name="connsiteY5" fmla="*/ 3154673 h 4215508"/>
              <a:gd name="connsiteX6" fmla="*/ 0 w 3552537"/>
              <a:gd name="connsiteY6" fmla="*/ 3101629 h 4215508"/>
              <a:gd name="connsiteX7" fmla="*/ 0 w 3552537"/>
              <a:gd name="connsiteY7" fmla="*/ 3081782 h 4215508"/>
              <a:gd name="connsiteX8" fmla="*/ 5908 w 3552537"/>
              <a:gd name="connsiteY8" fmla="*/ 3030002 h 4215508"/>
              <a:gd name="connsiteX9" fmla="*/ 71342 w 3552537"/>
              <a:gd name="connsiteY9" fmla="*/ 2915149 h 4215508"/>
              <a:gd name="connsiteX10" fmla="*/ 2913875 w 3552537"/>
              <a:gd name="connsiteY10" fmla="*/ 72619 h 4215508"/>
              <a:gd name="connsiteX11" fmla="*/ 3091463 w 3552537"/>
              <a:gd name="connsiteY11" fmla="*/ 27 h 42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2537" h="4215508">
                <a:moveTo>
                  <a:pt x="3091463" y="27"/>
                </a:moveTo>
                <a:cubicBezTo>
                  <a:pt x="3196257" y="1562"/>
                  <a:pt x="3297722" y="69206"/>
                  <a:pt x="3328079" y="184630"/>
                </a:cubicBezTo>
                <a:lnTo>
                  <a:pt x="3552537" y="1038032"/>
                </a:lnTo>
                <a:lnTo>
                  <a:pt x="3552537" y="4215508"/>
                </a:lnTo>
                <a:lnTo>
                  <a:pt x="183353" y="3329360"/>
                </a:lnTo>
                <a:cubicBezTo>
                  <a:pt x="91014" y="3305071"/>
                  <a:pt x="29254" y="3235275"/>
                  <a:pt x="7457" y="3154673"/>
                </a:cubicBezTo>
                <a:lnTo>
                  <a:pt x="0" y="3101629"/>
                </a:lnTo>
                <a:lnTo>
                  <a:pt x="0" y="3081782"/>
                </a:lnTo>
                <a:lnTo>
                  <a:pt x="5908" y="3030002"/>
                </a:lnTo>
                <a:cubicBezTo>
                  <a:pt x="16165" y="2988636"/>
                  <a:pt x="37585" y="2948906"/>
                  <a:pt x="71342" y="2915149"/>
                </a:cubicBezTo>
                <a:lnTo>
                  <a:pt x="2913875" y="72619"/>
                </a:lnTo>
                <a:cubicBezTo>
                  <a:pt x="2964510" y="21983"/>
                  <a:pt x="3028586" y="-895"/>
                  <a:pt x="3091463" y="27"/>
                </a:cubicBezTo>
                <a:close/>
              </a:path>
            </a:pathLst>
          </a:custGeom>
          <a:solidFill>
            <a:srgbClr val="00E3D4"/>
          </a:solidFill>
        </p:spPr>
        <p:txBody>
          <a:bodyPr wrap="square" anchor="ctr">
            <a:noAutofit/>
          </a:bodyPr>
          <a:lstStyle>
            <a:lvl1pPr marL="0" indent="0" algn="r">
              <a:buNone/>
              <a:defRPr sz="2000">
                <a:solidFill>
                  <a:srgbClr val="0B3646"/>
                </a:solidFill>
                <a:highlight>
                  <a:srgbClr val="FFFF00"/>
                </a:highlight>
              </a:defRPr>
            </a:lvl1pPr>
          </a:lstStyle>
          <a:p>
            <a:r>
              <a:rPr lang="en-US"/>
              <a:t> ⬅️Add image</a:t>
            </a:r>
          </a:p>
        </p:txBody>
      </p:sp>
      <p:sp>
        <p:nvSpPr>
          <p:cNvPr id="7" name="Title 4">
            <a:extLst>
              <a:ext uri="{FF2B5EF4-FFF2-40B4-BE49-F238E27FC236}">
                <a16:creationId xmlns:a16="http://schemas.microsoft.com/office/drawing/2014/main" id="{94942714-FE72-C842-B040-E68BDE050CD2}"/>
              </a:ext>
            </a:extLst>
          </p:cNvPr>
          <p:cNvSpPr>
            <a:spLocks noGrp="1"/>
          </p:cNvSpPr>
          <p:nvPr>
            <p:ph type="title" hasCustomPrompt="1"/>
          </p:nvPr>
        </p:nvSpPr>
        <p:spPr>
          <a:xfrm>
            <a:off x="666749" y="1332090"/>
            <a:ext cx="6125937" cy="2106860"/>
          </a:xfrm>
          <a:prstGeom prst="rect">
            <a:avLst/>
          </a:prstGeom>
        </p:spPr>
        <p:txBody>
          <a:bodyPr anchor="b">
            <a:normAutofit/>
          </a:bodyPr>
          <a:lstStyle>
            <a:lvl1pPr>
              <a:defRPr sz="5400" b="1" i="0">
                <a:solidFill>
                  <a:schemeClr val="bg1"/>
                </a:solidFill>
                <a:latin typeface="Public Sans SemiBold" pitchFamily="2" charset="77"/>
              </a:defRPr>
            </a:lvl1pPr>
          </a:lstStyle>
          <a:p>
            <a:r>
              <a:rPr lang="en-GB"/>
              <a:t>Click to edit master title</a:t>
            </a:r>
            <a:endParaRPr lang="en-US"/>
          </a:p>
        </p:txBody>
      </p:sp>
      <p:sp>
        <p:nvSpPr>
          <p:cNvPr id="8" name="Text Placeholder 18">
            <a:extLst>
              <a:ext uri="{FF2B5EF4-FFF2-40B4-BE49-F238E27FC236}">
                <a16:creationId xmlns:a16="http://schemas.microsoft.com/office/drawing/2014/main" id="{BCFD17AE-C23C-41EF-7EF9-608D38FB6B5E}"/>
              </a:ext>
            </a:extLst>
          </p:cNvPr>
          <p:cNvSpPr>
            <a:spLocks noGrp="1"/>
          </p:cNvSpPr>
          <p:nvPr>
            <p:ph type="body" sz="quarter" idx="13" hasCustomPrompt="1"/>
          </p:nvPr>
        </p:nvSpPr>
        <p:spPr>
          <a:xfrm>
            <a:off x="666750" y="3450606"/>
            <a:ext cx="6126164" cy="856508"/>
          </a:xfrm>
        </p:spPr>
        <p:txBody>
          <a:bodyPr>
            <a:normAutofit/>
          </a:bodyPr>
          <a:lstStyle>
            <a:lvl1pPr marL="0" indent="0">
              <a:buNone/>
              <a:defRPr sz="2000" spc="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some context, teaser, hook for the audience</a:t>
            </a:r>
          </a:p>
        </p:txBody>
      </p:sp>
      <p:sp>
        <p:nvSpPr>
          <p:cNvPr id="9" name="Text Placeholder 18">
            <a:extLst>
              <a:ext uri="{FF2B5EF4-FFF2-40B4-BE49-F238E27FC236}">
                <a16:creationId xmlns:a16="http://schemas.microsoft.com/office/drawing/2014/main" id="{5E4361AD-9A36-85CE-03CB-C4D014066B36}"/>
              </a:ext>
            </a:extLst>
          </p:cNvPr>
          <p:cNvSpPr>
            <a:spLocks noGrp="1"/>
          </p:cNvSpPr>
          <p:nvPr>
            <p:ph type="body" sz="quarter" idx="14" hasCustomPrompt="1"/>
          </p:nvPr>
        </p:nvSpPr>
        <p:spPr>
          <a:xfrm>
            <a:off x="666749" y="4334625"/>
            <a:ext cx="6126164" cy="365125"/>
          </a:xfrm>
        </p:spPr>
        <p:txBody>
          <a:bodyPr anchor="ctr">
            <a:normAutofit/>
          </a:bodyPr>
          <a:lstStyle>
            <a:lvl1pPr marL="0" indent="0">
              <a:buNone/>
              <a:defRPr sz="1600" spc="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date of ppt</a:t>
            </a:r>
          </a:p>
        </p:txBody>
      </p:sp>
      <p:sp>
        <p:nvSpPr>
          <p:cNvPr id="11" name="Text Placeholder 18">
            <a:extLst>
              <a:ext uri="{FF2B5EF4-FFF2-40B4-BE49-F238E27FC236}">
                <a16:creationId xmlns:a16="http://schemas.microsoft.com/office/drawing/2014/main" id="{E7AB4D4F-145B-6A47-1DAE-8DEACBF859E1}"/>
              </a:ext>
            </a:extLst>
          </p:cNvPr>
          <p:cNvSpPr>
            <a:spLocks noGrp="1"/>
          </p:cNvSpPr>
          <p:nvPr>
            <p:ph type="body" sz="quarter" idx="15" hasCustomPrompt="1"/>
          </p:nvPr>
        </p:nvSpPr>
        <p:spPr>
          <a:xfrm>
            <a:off x="666749" y="4699750"/>
            <a:ext cx="6126164" cy="365125"/>
          </a:xfrm>
        </p:spPr>
        <p:txBody>
          <a:bodyPr anchor="ctr">
            <a:normAutofit/>
          </a:bodyPr>
          <a:lstStyle>
            <a:lvl1pPr marL="0" indent="0">
              <a:buNone/>
              <a:defRPr sz="1600" spc="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confidentiality classification</a:t>
            </a:r>
          </a:p>
        </p:txBody>
      </p:sp>
    </p:spTree>
    <p:extLst>
      <p:ext uri="{BB962C8B-B14F-4D97-AF65-F5344CB8AC3E}">
        <p14:creationId xmlns:p14="http://schemas.microsoft.com/office/powerpoint/2010/main" val="2941156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7054848"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7702550" y="0"/>
            <a:ext cx="448944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0" y="1524000"/>
            <a:ext cx="7054849"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AF4D123B-8FF0-5E28-21C4-CCB495030270}"/>
              </a:ext>
            </a:extLst>
          </p:cNvPr>
          <p:cNvSpPr>
            <a:spLocks noGrp="1"/>
          </p:cNvSpPr>
          <p:nvPr>
            <p:ph type="ftr" sz="quarter" idx="11"/>
          </p:nvPr>
        </p:nvSpPr>
        <p:spPr>
          <a:xfrm>
            <a:off x="3311525" y="381000"/>
            <a:ext cx="4086224" cy="155799"/>
          </a:xfrm>
          <a:prstGeom prst="rect">
            <a:avLst/>
          </a:prstGeom>
        </p:spPr>
        <p:txBody>
          <a:bodyPr/>
          <a:lstStyle/>
          <a:p>
            <a:r>
              <a:rPr lang="en-US">
                <a:solidFill>
                  <a:schemeClr val="accent3"/>
                </a:solidFill>
              </a:rPr>
              <a:t>Footer</a:t>
            </a:r>
          </a:p>
        </p:txBody>
      </p:sp>
      <p:sp>
        <p:nvSpPr>
          <p:cNvPr id="3" name="Slide Number Placeholder 2">
            <a:extLst>
              <a:ext uri="{FF2B5EF4-FFF2-40B4-BE49-F238E27FC236}">
                <a16:creationId xmlns:a16="http://schemas.microsoft.com/office/drawing/2014/main" id="{05362315-1412-C3CD-FC67-9DDD12435ADA}"/>
              </a:ext>
            </a:extLst>
          </p:cNvPr>
          <p:cNvSpPr>
            <a:spLocks noGrp="1"/>
          </p:cNvSpPr>
          <p:nvPr>
            <p:ph type="sldNum" sz="quarter" idx="17"/>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3451994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ody slide - text">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2" name="Footer Placeholder 7">
            <a:extLst>
              <a:ext uri="{FF2B5EF4-FFF2-40B4-BE49-F238E27FC236}">
                <a16:creationId xmlns:a16="http://schemas.microsoft.com/office/drawing/2014/main" id="{0AFA7501-838C-A648-5E9E-903FA6204665}"/>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1540967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Body slide - text">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2" name="Title Placeholder 1">
            <a:extLst>
              <a:ext uri="{FF2B5EF4-FFF2-40B4-BE49-F238E27FC236}">
                <a16:creationId xmlns:a16="http://schemas.microsoft.com/office/drawing/2014/main" id="{C9C2DE66-F7A3-F0CE-C55C-3BF25986DBB2}"/>
              </a:ext>
            </a:extLst>
          </p:cNvPr>
          <p:cNvSpPr>
            <a:spLocks noGrp="1"/>
          </p:cNvSpPr>
          <p:nvPr>
            <p:ph type="title" hasCustomPrompt="1"/>
          </p:nvPr>
        </p:nvSpPr>
        <p:spPr>
          <a:xfrm>
            <a:off x="666749" y="208941"/>
            <a:ext cx="10858502" cy="914763"/>
          </a:xfrm>
          <a:prstGeom prst="rect">
            <a:avLst/>
          </a:prstGeom>
        </p:spPr>
        <p:txBody>
          <a:bodyPr vert="horz" lIns="91440" tIns="45720" rIns="91440" bIns="45720" rtlCol="0" anchor="ctr">
            <a:normAutofit/>
          </a:bodyPr>
          <a:lstStyle>
            <a:lvl1pPr>
              <a:defRPr sz="3600" spc="-40" baseline="0">
                <a:solidFill>
                  <a:schemeClr val="bg1"/>
                </a:solidFill>
              </a:defRPr>
            </a:lvl1pPr>
          </a:lstStyle>
          <a:p>
            <a:r>
              <a:rPr lang="en-GB"/>
              <a:t>Click to edit title</a:t>
            </a:r>
            <a:endParaRPr lang="en-US"/>
          </a:p>
        </p:txBody>
      </p:sp>
      <p:sp>
        <p:nvSpPr>
          <p:cNvPr id="6" name="Content Placeholder 13">
            <a:extLst>
              <a:ext uri="{FF2B5EF4-FFF2-40B4-BE49-F238E27FC236}">
                <a16:creationId xmlns:a16="http://schemas.microsoft.com/office/drawing/2014/main" id="{EF45DFB1-FC2B-238A-F04E-E800131EE592}"/>
              </a:ext>
            </a:extLst>
          </p:cNvPr>
          <p:cNvSpPr>
            <a:spLocks noGrp="1"/>
          </p:cNvSpPr>
          <p:nvPr>
            <p:ph sz="quarter" idx="12" hasCustomPrompt="1"/>
          </p:nvPr>
        </p:nvSpPr>
        <p:spPr>
          <a:xfrm>
            <a:off x="666000" y="1348560"/>
            <a:ext cx="10857600" cy="4366440"/>
          </a:xfrm>
        </p:spPr>
        <p:txBody>
          <a:bodyPr/>
          <a:lstStyle>
            <a:lvl1pPr marL="0" indent="0">
              <a:buNone/>
              <a:defRPr spc="0" baseline="0">
                <a:solidFill>
                  <a:schemeClr val="bg1"/>
                </a:solidFill>
              </a:defRPr>
            </a:lvl1pPr>
            <a:lvl2pPr>
              <a:defRPr spc="0">
                <a:solidFill>
                  <a:schemeClr val="bg1"/>
                </a:solidFill>
              </a:defRPr>
            </a:lvl2pPr>
            <a:lvl3pPr>
              <a:defRPr spc="0">
                <a:solidFill>
                  <a:schemeClr val="bg1"/>
                </a:solidFill>
              </a:defRPr>
            </a:lvl3pPr>
            <a:lvl4pPr>
              <a:defRPr spc="0">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7">
            <a:extLst>
              <a:ext uri="{FF2B5EF4-FFF2-40B4-BE49-F238E27FC236}">
                <a16:creationId xmlns:a16="http://schemas.microsoft.com/office/drawing/2014/main" id="{464DED16-75E1-BEC5-795D-3E28C01D1CC1}"/>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3745258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Section break - image">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8" name="Title 4">
            <a:extLst>
              <a:ext uri="{FF2B5EF4-FFF2-40B4-BE49-F238E27FC236}">
                <a16:creationId xmlns:a16="http://schemas.microsoft.com/office/drawing/2014/main" id="{35A60085-38F5-DA61-78FD-A00A59BB224E}"/>
              </a:ext>
            </a:extLst>
          </p:cNvPr>
          <p:cNvSpPr>
            <a:spLocks noGrp="1"/>
          </p:cNvSpPr>
          <p:nvPr>
            <p:ph type="title" hasCustomPrompt="1"/>
          </p:nvPr>
        </p:nvSpPr>
        <p:spPr>
          <a:xfrm>
            <a:off x="680187" y="2882588"/>
            <a:ext cx="5071029" cy="1104195"/>
          </a:xfrm>
          <a:prstGeom prst="rect">
            <a:avLst/>
          </a:prstGeom>
        </p:spPr>
        <p:txBody>
          <a:bodyPr>
            <a:normAutofit/>
          </a:bodyPr>
          <a:lstStyle>
            <a:lvl1pPr>
              <a:defRPr sz="5400" b="1" i="0" spc="-40" baseline="0">
                <a:solidFill>
                  <a:schemeClr val="bg1"/>
                </a:solidFill>
                <a:latin typeface="Public Sans SemiBold" pitchFamily="2" charset="77"/>
              </a:defRPr>
            </a:lvl1pPr>
          </a:lstStyle>
          <a:p>
            <a:r>
              <a:rPr lang="en-GB"/>
              <a:t>Add a title</a:t>
            </a:r>
            <a:endParaRPr lang="en-US"/>
          </a:p>
        </p:txBody>
      </p:sp>
      <p:pic>
        <p:nvPicPr>
          <p:cNvPr id="6" name="Picture 5">
            <a:extLst>
              <a:ext uri="{FF2B5EF4-FFF2-40B4-BE49-F238E27FC236}">
                <a16:creationId xmlns:a16="http://schemas.microsoft.com/office/drawing/2014/main" id="{0CDEE4C9-EA42-E10E-5524-1DAD4382A72D}"/>
              </a:ext>
            </a:extLst>
          </p:cNvPr>
          <p:cNvPicPr>
            <a:picLocks noChangeAspect="1"/>
          </p:cNvPicPr>
          <p:nvPr userDrawn="1"/>
        </p:nvPicPr>
        <p:blipFill>
          <a:blip r:embed="rId3"/>
          <a:srcRect/>
          <a:stretch/>
        </p:blipFill>
        <p:spPr>
          <a:xfrm>
            <a:off x="6177600" y="1562400"/>
            <a:ext cx="5336753" cy="3657600"/>
          </a:xfrm>
          <a:prstGeom prst="rect">
            <a:avLst/>
          </a:prstGeom>
        </p:spPr>
      </p:pic>
      <p:sp>
        <p:nvSpPr>
          <p:cNvPr id="2" name="Footer Placeholder 7">
            <a:extLst>
              <a:ext uri="{FF2B5EF4-FFF2-40B4-BE49-F238E27FC236}">
                <a16:creationId xmlns:a16="http://schemas.microsoft.com/office/drawing/2014/main" id="{DAFD0502-366E-F014-5E1D-FAC70A833E17}"/>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478037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ection break - image">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8" name="Title 4">
            <a:extLst>
              <a:ext uri="{FF2B5EF4-FFF2-40B4-BE49-F238E27FC236}">
                <a16:creationId xmlns:a16="http://schemas.microsoft.com/office/drawing/2014/main" id="{35A60085-38F5-DA61-78FD-A00A59BB224E}"/>
              </a:ext>
            </a:extLst>
          </p:cNvPr>
          <p:cNvSpPr>
            <a:spLocks noGrp="1"/>
          </p:cNvSpPr>
          <p:nvPr>
            <p:ph type="title" hasCustomPrompt="1"/>
          </p:nvPr>
        </p:nvSpPr>
        <p:spPr>
          <a:xfrm>
            <a:off x="680187" y="2882588"/>
            <a:ext cx="5071029" cy="1104195"/>
          </a:xfrm>
          <a:prstGeom prst="rect">
            <a:avLst/>
          </a:prstGeom>
        </p:spPr>
        <p:txBody>
          <a:bodyPr>
            <a:normAutofit/>
          </a:bodyPr>
          <a:lstStyle>
            <a:lvl1pPr>
              <a:defRPr sz="5400" b="0" spc="-40" baseline="0">
                <a:solidFill>
                  <a:schemeClr val="bg1"/>
                </a:solidFill>
              </a:defRPr>
            </a:lvl1pPr>
          </a:lstStyle>
          <a:p>
            <a:r>
              <a:rPr lang="en-GB"/>
              <a:t>Add a title</a:t>
            </a:r>
            <a:endParaRPr lang="en-US"/>
          </a:p>
        </p:txBody>
      </p:sp>
      <p:pic>
        <p:nvPicPr>
          <p:cNvPr id="6" name="Picture 5">
            <a:extLst>
              <a:ext uri="{FF2B5EF4-FFF2-40B4-BE49-F238E27FC236}">
                <a16:creationId xmlns:a16="http://schemas.microsoft.com/office/drawing/2014/main" id="{3968F5BE-4555-1818-3219-DA9760BB956B}"/>
              </a:ext>
            </a:extLst>
          </p:cNvPr>
          <p:cNvPicPr>
            <a:picLocks noChangeAspect="1"/>
          </p:cNvPicPr>
          <p:nvPr userDrawn="1"/>
        </p:nvPicPr>
        <p:blipFill>
          <a:blip r:embed="rId3"/>
          <a:srcRect/>
          <a:stretch/>
        </p:blipFill>
        <p:spPr>
          <a:xfrm>
            <a:off x="6177600" y="1562400"/>
            <a:ext cx="5336753" cy="3657599"/>
          </a:xfrm>
          <a:prstGeom prst="rect">
            <a:avLst/>
          </a:prstGeom>
        </p:spPr>
      </p:pic>
      <p:sp>
        <p:nvSpPr>
          <p:cNvPr id="2" name="Footer Placeholder 7">
            <a:extLst>
              <a:ext uri="{FF2B5EF4-FFF2-40B4-BE49-F238E27FC236}">
                <a16:creationId xmlns:a16="http://schemas.microsoft.com/office/drawing/2014/main" id="{38A999C4-7103-EBF4-E3FF-2E48ADBD165B}"/>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2161321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Section break - image">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8" name="Title 4">
            <a:extLst>
              <a:ext uri="{FF2B5EF4-FFF2-40B4-BE49-F238E27FC236}">
                <a16:creationId xmlns:a16="http://schemas.microsoft.com/office/drawing/2014/main" id="{35A60085-38F5-DA61-78FD-A00A59BB224E}"/>
              </a:ext>
            </a:extLst>
          </p:cNvPr>
          <p:cNvSpPr>
            <a:spLocks noGrp="1"/>
          </p:cNvSpPr>
          <p:nvPr>
            <p:ph type="title" hasCustomPrompt="1"/>
          </p:nvPr>
        </p:nvSpPr>
        <p:spPr>
          <a:xfrm>
            <a:off x="680187" y="2882588"/>
            <a:ext cx="5071029" cy="1104195"/>
          </a:xfrm>
          <a:prstGeom prst="rect">
            <a:avLst/>
          </a:prstGeom>
        </p:spPr>
        <p:txBody>
          <a:bodyPr>
            <a:normAutofit/>
          </a:bodyPr>
          <a:lstStyle>
            <a:lvl1pPr>
              <a:defRPr sz="5400" b="0" spc="-40" baseline="0">
                <a:solidFill>
                  <a:schemeClr val="bg1"/>
                </a:solidFill>
              </a:defRPr>
            </a:lvl1pPr>
          </a:lstStyle>
          <a:p>
            <a:r>
              <a:rPr lang="en-GB"/>
              <a:t>Add a title</a:t>
            </a:r>
            <a:endParaRPr lang="en-US"/>
          </a:p>
        </p:txBody>
      </p:sp>
      <p:pic>
        <p:nvPicPr>
          <p:cNvPr id="6" name="Picture 5">
            <a:extLst>
              <a:ext uri="{FF2B5EF4-FFF2-40B4-BE49-F238E27FC236}">
                <a16:creationId xmlns:a16="http://schemas.microsoft.com/office/drawing/2014/main" id="{330951DB-8CDC-8A32-497D-EA79AC7AC73B}"/>
              </a:ext>
            </a:extLst>
          </p:cNvPr>
          <p:cNvPicPr>
            <a:picLocks noChangeAspect="1"/>
          </p:cNvPicPr>
          <p:nvPr userDrawn="1"/>
        </p:nvPicPr>
        <p:blipFill>
          <a:blip r:embed="rId3"/>
          <a:srcRect/>
          <a:stretch/>
        </p:blipFill>
        <p:spPr>
          <a:xfrm>
            <a:off x="6177600" y="1562400"/>
            <a:ext cx="5336751" cy="3657599"/>
          </a:xfrm>
          <a:prstGeom prst="rect">
            <a:avLst/>
          </a:prstGeom>
        </p:spPr>
      </p:pic>
      <p:sp>
        <p:nvSpPr>
          <p:cNvPr id="2" name="Footer Placeholder 7">
            <a:extLst>
              <a:ext uri="{FF2B5EF4-FFF2-40B4-BE49-F238E27FC236}">
                <a16:creationId xmlns:a16="http://schemas.microsoft.com/office/drawing/2014/main" id="{BE293AFC-9A13-F0F1-ED82-C914F0876313}"/>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3797271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_Section break - image">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8" name="Title 4">
            <a:extLst>
              <a:ext uri="{FF2B5EF4-FFF2-40B4-BE49-F238E27FC236}">
                <a16:creationId xmlns:a16="http://schemas.microsoft.com/office/drawing/2014/main" id="{35A60085-38F5-DA61-78FD-A00A59BB224E}"/>
              </a:ext>
            </a:extLst>
          </p:cNvPr>
          <p:cNvSpPr>
            <a:spLocks noGrp="1"/>
          </p:cNvSpPr>
          <p:nvPr>
            <p:ph type="title" hasCustomPrompt="1"/>
          </p:nvPr>
        </p:nvSpPr>
        <p:spPr>
          <a:xfrm>
            <a:off x="680187" y="2882588"/>
            <a:ext cx="5071029" cy="1104195"/>
          </a:xfrm>
          <a:prstGeom prst="rect">
            <a:avLst/>
          </a:prstGeom>
        </p:spPr>
        <p:txBody>
          <a:bodyPr>
            <a:normAutofit/>
          </a:bodyPr>
          <a:lstStyle>
            <a:lvl1pPr>
              <a:defRPr sz="5400" b="0" spc="-40" baseline="0">
                <a:solidFill>
                  <a:schemeClr val="bg1"/>
                </a:solidFill>
              </a:defRPr>
            </a:lvl1pPr>
          </a:lstStyle>
          <a:p>
            <a:r>
              <a:rPr lang="en-GB"/>
              <a:t>Add a title</a:t>
            </a:r>
            <a:endParaRPr lang="en-US"/>
          </a:p>
        </p:txBody>
      </p:sp>
      <p:pic>
        <p:nvPicPr>
          <p:cNvPr id="6" name="Picture 5">
            <a:extLst>
              <a:ext uri="{FF2B5EF4-FFF2-40B4-BE49-F238E27FC236}">
                <a16:creationId xmlns:a16="http://schemas.microsoft.com/office/drawing/2014/main" id="{8BD3B48F-47A2-842E-7008-26A443E693B0}"/>
              </a:ext>
            </a:extLst>
          </p:cNvPr>
          <p:cNvPicPr>
            <a:picLocks noChangeAspect="1"/>
          </p:cNvPicPr>
          <p:nvPr userDrawn="1"/>
        </p:nvPicPr>
        <p:blipFill>
          <a:blip r:embed="rId3"/>
          <a:srcRect/>
          <a:stretch/>
        </p:blipFill>
        <p:spPr>
          <a:xfrm>
            <a:off x="6177600" y="1562400"/>
            <a:ext cx="5336751" cy="3657598"/>
          </a:xfrm>
          <a:prstGeom prst="rect">
            <a:avLst/>
          </a:prstGeom>
        </p:spPr>
      </p:pic>
      <p:sp>
        <p:nvSpPr>
          <p:cNvPr id="2" name="Footer Placeholder 7">
            <a:extLst>
              <a:ext uri="{FF2B5EF4-FFF2-40B4-BE49-F238E27FC236}">
                <a16:creationId xmlns:a16="http://schemas.microsoft.com/office/drawing/2014/main" id="{AADCF754-3ACA-000B-E865-34CDE4075A43}"/>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732007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9_Section break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E669AF2-6896-3171-3D3A-8272DC5E1BFC}"/>
              </a:ext>
            </a:extLst>
          </p:cNvPr>
          <p:cNvSpPr>
            <a:spLocks noGrp="1"/>
          </p:cNvSpPr>
          <p:nvPr>
            <p:ph type="title" hasCustomPrompt="1"/>
          </p:nvPr>
        </p:nvSpPr>
        <p:spPr>
          <a:xfrm>
            <a:off x="680187" y="2882588"/>
            <a:ext cx="5071029" cy="1104195"/>
          </a:xfrm>
          <a:prstGeom prst="rect">
            <a:avLst/>
          </a:prstGeom>
        </p:spPr>
        <p:txBody>
          <a:bodyPr>
            <a:normAutofit/>
          </a:bodyPr>
          <a:lstStyle>
            <a:lvl1pPr>
              <a:defRPr sz="5400" b="0" spc="-40" baseline="0"/>
            </a:lvl1pPr>
          </a:lstStyle>
          <a:p>
            <a:r>
              <a:rPr lang="en-GB"/>
              <a:t>Add a title</a:t>
            </a:r>
            <a:endParaRPr lang="en-US"/>
          </a:p>
        </p:txBody>
      </p:sp>
      <p:sp>
        <p:nvSpPr>
          <p:cNvPr id="8" name="Slide Number Placeholder 3">
            <a:extLst>
              <a:ext uri="{FF2B5EF4-FFF2-40B4-BE49-F238E27FC236}">
                <a16:creationId xmlns:a16="http://schemas.microsoft.com/office/drawing/2014/main" id="{9826F474-3595-DDF3-506B-24AA26BF7140}"/>
              </a:ext>
            </a:extLst>
          </p:cNvPr>
          <p:cNvSpPr>
            <a:spLocks noGrp="1"/>
          </p:cNvSpPr>
          <p:nvPr>
            <p:ph type="sldNum" sz="quarter" idx="11"/>
          </p:nvPr>
        </p:nvSpPr>
        <p:spPr>
          <a:xfrm>
            <a:off x="8610599" y="6376522"/>
            <a:ext cx="2914651" cy="365125"/>
          </a:xfrm>
        </p:spPr>
        <p:txBody>
          <a:bodyPr/>
          <a:lstStyle/>
          <a:p>
            <a:fld id="{75DF3089-2DB7-FE44-9E32-3A480F1EF615}" type="slidenum">
              <a:rPr lang="en-US" smtClean="0"/>
              <a:pPr/>
              <a:t>‹#›</a:t>
            </a:fld>
            <a:endParaRPr lang="en-US"/>
          </a:p>
        </p:txBody>
      </p:sp>
      <p:sp>
        <p:nvSpPr>
          <p:cNvPr id="19" name="Picture Placeholder 18">
            <a:extLst>
              <a:ext uri="{FF2B5EF4-FFF2-40B4-BE49-F238E27FC236}">
                <a16:creationId xmlns:a16="http://schemas.microsoft.com/office/drawing/2014/main" id="{BF86A9C7-E2EB-1566-FA1F-95D1D71F04F4}"/>
              </a:ext>
            </a:extLst>
          </p:cNvPr>
          <p:cNvSpPr>
            <a:spLocks noGrp="1"/>
          </p:cNvSpPr>
          <p:nvPr>
            <p:ph type="pic" sz="quarter" idx="12" hasCustomPrompt="1"/>
          </p:nvPr>
        </p:nvSpPr>
        <p:spPr>
          <a:xfrm>
            <a:off x="6221260" y="1174655"/>
            <a:ext cx="6678726" cy="6422111"/>
          </a:xfrm>
          <a:custGeom>
            <a:avLst/>
            <a:gdLst>
              <a:gd name="connsiteX0" fmla="*/ 508093 w 6678726"/>
              <a:gd name="connsiteY0" fmla="*/ 753 h 6422111"/>
              <a:gd name="connsiteX1" fmla="*/ 575906 w 6678726"/>
              <a:gd name="connsiteY1" fmla="*/ 9249 h 6422111"/>
              <a:gd name="connsiteX2" fmla="*/ 6287531 w 6678726"/>
              <a:gd name="connsiteY2" fmla="*/ 1121705 h 6422111"/>
              <a:gd name="connsiteX3" fmla="*/ 6558310 w 6678726"/>
              <a:gd name="connsiteY3" fmla="*/ 1915304 h 6422111"/>
              <a:gd name="connsiteX4" fmla="*/ 2750283 w 6678726"/>
              <a:gd name="connsiteY4" fmla="*/ 6258574 h 6422111"/>
              <a:gd name="connsiteX5" fmla="*/ 2476789 w 6678726"/>
              <a:gd name="connsiteY5" fmla="*/ 6415287 h 6422111"/>
              <a:gd name="connsiteX6" fmla="*/ 2419808 w 6678726"/>
              <a:gd name="connsiteY6" fmla="*/ 6422111 h 6422111"/>
              <a:gd name="connsiteX7" fmla="*/ 2354868 w 6678726"/>
              <a:gd name="connsiteY7" fmla="*/ 6422111 h 6422111"/>
              <a:gd name="connsiteX8" fmla="*/ 2295031 w 6678726"/>
              <a:gd name="connsiteY8" fmla="*/ 6414253 h 6422111"/>
              <a:gd name="connsiteX9" fmla="*/ 1931288 w 6678726"/>
              <a:gd name="connsiteY9" fmla="*/ 6099076 h 6422111"/>
              <a:gd name="connsiteX10" fmla="*/ 27676 w 6678726"/>
              <a:gd name="connsiteY10" fmla="*/ 643329 h 6422111"/>
              <a:gd name="connsiteX11" fmla="*/ 508093 w 6678726"/>
              <a:gd name="connsiteY11" fmla="*/ 753 h 642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8726" h="6422111">
                <a:moveTo>
                  <a:pt x="508093" y="753"/>
                </a:moveTo>
                <a:cubicBezTo>
                  <a:pt x="530400" y="1997"/>
                  <a:pt x="553035" y="4794"/>
                  <a:pt x="575906" y="9249"/>
                </a:cubicBezTo>
                <a:lnTo>
                  <a:pt x="6287531" y="1121705"/>
                </a:lnTo>
                <a:cubicBezTo>
                  <a:pt x="6653479" y="1192980"/>
                  <a:pt x="6804214" y="1634808"/>
                  <a:pt x="6558310" y="1915304"/>
                </a:cubicBezTo>
                <a:lnTo>
                  <a:pt x="2750283" y="6258574"/>
                </a:lnTo>
                <a:cubicBezTo>
                  <a:pt x="2674043" y="6345531"/>
                  <a:pt x="2577383" y="6396699"/>
                  <a:pt x="2476789" y="6415287"/>
                </a:cubicBezTo>
                <a:lnTo>
                  <a:pt x="2419808" y="6422111"/>
                </a:lnTo>
                <a:lnTo>
                  <a:pt x="2354868" y="6422111"/>
                </a:lnTo>
                <a:lnTo>
                  <a:pt x="2295031" y="6414253"/>
                </a:lnTo>
                <a:cubicBezTo>
                  <a:pt x="2136023" y="6383290"/>
                  <a:pt x="1992266" y="6273850"/>
                  <a:pt x="1931288" y="6099076"/>
                </a:cubicBezTo>
                <a:lnTo>
                  <a:pt x="27676" y="643329"/>
                </a:lnTo>
                <a:cubicBezTo>
                  <a:pt x="-87578" y="313014"/>
                  <a:pt x="173481" y="-17901"/>
                  <a:pt x="508093" y="753"/>
                </a:cubicBezTo>
                <a:close/>
              </a:path>
            </a:pathLst>
          </a:custGeom>
          <a:solidFill>
            <a:schemeClr val="tx2"/>
          </a:solidFill>
        </p:spPr>
        <p:txBody>
          <a:bodyPr wrap="square" anchor="ctr">
            <a:noAutofit/>
          </a:bodyPr>
          <a:lstStyle>
            <a:lvl1pPr marL="1381125" indent="0" algn="l">
              <a:buNone/>
              <a:tabLst/>
              <a:defRPr/>
            </a:lvl1pPr>
          </a:lstStyle>
          <a:p>
            <a:r>
              <a:rPr lang="en-US"/>
              <a:t>Click icon</a:t>
            </a:r>
            <a:br>
              <a:rPr lang="en-US"/>
            </a:br>
            <a:r>
              <a:rPr lang="en-US"/>
              <a:t>to add </a:t>
            </a:r>
            <a:br>
              <a:rPr lang="en-US"/>
            </a:br>
            <a:r>
              <a:rPr lang="en-US"/>
              <a:t>custom </a:t>
            </a:r>
            <a:br>
              <a:rPr lang="en-US"/>
            </a:br>
            <a:r>
              <a:rPr lang="en-US"/>
              <a:t>image</a:t>
            </a:r>
          </a:p>
        </p:txBody>
      </p:sp>
      <p:sp>
        <p:nvSpPr>
          <p:cNvPr id="2" name="Footer Placeholder 7">
            <a:extLst>
              <a:ext uri="{FF2B5EF4-FFF2-40B4-BE49-F238E27FC236}">
                <a16:creationId xmlns:a16="http://schemas.microsoft.com/office/drawing/2014/main" id="{6FA9FE88-1CC7-A1AB-5BCE-A5F19DEAEB9E}"/>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3673606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2" name="Footer Placeholder 7">
            <a:extLst>
              <a:ext uri="{FF2B5EF4-FFF2-40B4-BE49-F238E27FC236}">
                <a16:creationId xmlns:a16="http://schemas.microsoft.com/office/drawing/2014/main" id="{2F3C27FC-17AF-1237-79BF-251294D0E8E9}"/>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126343869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Section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6" name="Title 4">
            <a:extLst>
              <a:ext uri="{FF2B5EF4-FFF2-40B4-BE49-F238E27FC236}">
                <a16:creationId xmlns:a16="http://schemas.microsoft.com/office/drawing/2014/main" id="{33D78218-62A6-DBAE-5140-BA3C57663C84}"/>
              </a:ext>
            </a:extLst>
          </p:cNvPr>
          <p:cNvSpPr>
            <a:spLocks noGrp="1"/>
          </p:cNvSpPr>
          <p:nvPr>
            <p:ph type="title" hasCustomPrompt="1"/>
          </p:nvPr>
        </p:nvSpPr>
        <p:spPr>
          <a:xfrm>
            <a:off x="4051606" y="2213200"/>
            <a:ext cx="6125937" cy="816430"/>
          </a:xfrm>
          <a:prstGeom prst="rect">
            <a:avLst/>
          </a:prstGeom>
        </p:spPr>
        <p:txBody>
          <a:bodyPr>
            <a:normAutofit/>
          </a:bodyPr>
          <a:lstStyle>
            <a:lvl1pPr>
              <a:defRPr sz="4000" b="1" i="0" spc="-40" baseline="0">
                <a:solidFill>
                  <a:schemeClr val="bg1"/>
                </a:solidFill>
                <a:latin typeface="Public Sans SemiBold" pitchFamily="2" charset="77"/>
              </a:defRPr>
            </a:lvl1pPr>
          </a:lstStyle>
          <a:p>
            <a:r>
              <a:rPr lang="en-GB"/>
              <a:t>Add section title</a:t>
            </a:r>
            <a:endParaRPr lang="en-US"/>
          </a:p>
        </p:txBody>
      </p:sp>
      <p:sp>
        <p:nvSpPr>
          <p:cNvPr id="7" name="Text Placeholder 18">
            <a:extLst>
              <a:ext uri="{FF2B5EF4-FFF2-40B4-BE49-F238E27FC236}">
                <a16:creationId xmlns:a16="http://schemas.microsoft.com/office/drawing/2014/main" id="{10A70C79-34A3-3DEF-EAD0-31F622C45B73}"/>
              </a:ext>
            </a:extLst>
          </p:cNvPr>
          <p:cNvSpPr>
            <a:spLocks noGrp="1"/>
          </p:cNvSpPr>
          <p:nvPr>
            <p:ph type="body" sz="quarter" idx="13" hasCustomPrompt="1"/>
          </p:nvPr>
        </p:nvSpPr>
        <p:spPr>
          <a:xfrm>
            <a:off x="4051606" y="3037187"/>
            <a:ext cx="6126164" cy="839972"/>
          </a:xfrm>
        </p:spPr>
        <p:txBody>
          <a:bodyPr>
            <a:normAutofit/>
          </a:bodyPr>
          <a:lstStyle>
            <a:lvl1pPr marL="0" indent="0">
              <a:buNone/>
              <a:defRPr sz="1800" spc="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some context</a:t>
            </a:r>
          </a:p>
        </p:txBody>
      </p:sp>
      <p:sp>
        <p:nvSpPr>
          <p:cNvPr id="2" name="Footer Placeholder 7">
            <a:extLst>
              <a:ext uri="{FF2B5EF4-FFF2-40B4-BE49-F238E27FC236}">
                <a16:creationId xmlns:a16="http://schemas.microsoft.com/office/drawing/2014/main" id="{1D28F80A-7694-A15D-88D2-F6AFE1D5993F}"/>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26022748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s slide-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8" name="Text Placeholder 26">
            <a:extLst>
              <a:ext uri="{FF2B5EF4-FFF2-40B4-BE49-F238E27FC236}">
                <a16:creationId xmlns:a16="http://schemas.microsoft.com/office/drawing/2014/main" id="{3FB5EAB1-0BA1-910D-3F21-7965835D7A1E}"/>
              </a:ext>
            </a:extLst>
          </p:cNvPr>
          <p:cNvSpPr>
            <a:spLocks noGrp="1"/>
          </p:cNvSpPr>
          <p:nvPr>
            <p:ph type="body" sz="quarter" idx="75" hasCustomPrompt="1"/>
          </p:nvPr>
        </p:nvSpPr>
        <p:spPr>
          <a:xfrm>
            <a:off x="5557561" y="1334949"/>
            <a:ext cx="5845989" cy="715090"/>
          </a:xfrm>
        </p:spPr>
        <p:txBody>
          <a:bodyPr anchor="ctr">
            <a:noAutofit/>
          </a:bodyPr>
          <a:lstStyle>
            <a:lvl1pPr marL="0" indent="0">
              <a:buNone/>
              <a:defRPr sz="3200" b="0" i="0" spc="0" baseline="0">
                <a:solidFill>
                  <a:schemeClr val="bg1"/>
                </a:solidFill>
                <a:latin typeface="Public Sans Light" pitchFamily="2" charset="77"/>
              </a:defRPr>
            </a:lvl1pPr>
          </a:lstStyle>
          <a:p>
            <a:pPr lvl="0"/>
            <a:r>
              <a:rPr lang="en-GB"/>
              <a:t>Agenda point</a:t>
            </a:r>
          </a:p>
        </p:txBody>
      </p:sp>
      <p:sp>
        <p:nvSpPr>
          <p:cNvPr id="20" name="TextBox 19">
            <a:extLst>
              <a:ext uri="{FF2B5EF4-FFF2-40B4-BE49-F238E27FC236}">
                <a16:creationId xmlns:a16="http://schemas.microsoft.com/office/drawing/2014/main" id="{3DB6A221-C655-8824-B60E-B35E66D60808}"/>
              </a:ext>
            </a:extLst>
          </p:cNvPr>
          <p:cNvSpPr txBox="1">
            <a:spLocks noChangeAspect="1"/>
          </p:cNvSpPr>
          <p:nvPr userDrawn="1"/>
        </p:nvSpPr>
        <p:spPr>
          <a:xfrm>
            <a:off x="4562360" y="1337403"/>
            <a:ext cx="720000" cy="715089"/>
          </a:xfrm>
          <a:prstGeom prst="roundRect">
            <a:avLst/>
          </a:prstGeom>
          <a:solidFill>
            <a:schemeClr val="bg1"/>
          </a:solidFill>
        </p:spPr>
        <p:txBody>
          <a:bodyPr wrap="square" rtlCol="0">
            <a:spAutoFit/>
          </a:bodyPr>
          <a:lstStyle/>
          <a:p>
            <a:pPr algn="ctr"/>
            <a:r>
              <a:rPr lang="en-US" sz="3600" b="0" i="0">
                <a:solidFill>
                  <a:schemeClr val="tx1"/>
                </a:solidFill>
                <a:latin typeface="Public Sans Light" pitchFamily="2" charset="77"/>
              </a:rPr>
              <a:t>1</a:t>
            </a:r>
            <a:endParaRPr lang="en-US" b="0" i="0">
              <a:solidFill>
                <a:schemeClr val="tx1"/>
              </a:solidFill>
              <a:latin typeface="Public Sans Light" pitchFamily="2" charset="77"/>
            </a:endParaRPr>
          </a:p>
        </p:txBody>
      </p:sp>
      <p:sp>
        <p:nvSpPr>
          <p:cNvPr id="21" name="Text Placeholder 26">
            <a:extLst>
              <a:ext uri="{FF2B5EF4-FFF2-40B4-BE49-F238E27FC236}">
                <a16:creationId xmlns:a16="http://schemas.microsoft.com/office/drawing/2014/main" id="{8CE3A802-3D9F-513C-4A1D-C4A4BACF38C8}"/>
              </a:ext>
            </a:extLst>
          </p:cNvPr>
          <p:cNvSpPr>
            <a:spLocks noGrp="1"/>
          </p:cNvSpPr>
          <p:nvPr>
            <p:ph type="body" sz="quarter" idx="76" hasCustomPrompt="1"/>
          </p:nvPr>
        </p:nvSpPr>
        <p:spPr>
          <a:xfrm>
            <a:off x="5557561" y="2214956"/>
            <a:ext cx="5845989" cy="715090"/>
          </a:xfrm>
        </p:spPr>
        <p:txBody>
          <a:bodyPr anchor="ctr">
            <a:noAutofit/>
          </a:bodyPr>
          <a:lstStyle>
            <a:lvl1pPr marL="0" indent="0">
              <a:buNone/>
              <a:defRPr sz="3200" b="0" i="0" spc="0" baseline="0">
                <a:solidFill>
                  <a:schemeClr val="bg1"/>
                </a:solidFill>
                <a:latin typeface="Public Sans Light"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Agenda point</a:t>
            </a:r>
          </a:p>
        </p:txBody>
      </p:sp>
      <p:sp>
        <p:nvSpPr>
          <p:cNvPr id="22" name="TextBox 21">
            <a:extLst>
              <a:ext uri="{FF2B5EF4-FFF2-40B4-BE49-F238E27FC236}">
                <a16:creationId xmlns:a16="http://schemas.microsoft.com/office/drawing/2014/main" id="{56031C0A-F63C-F4D6-0031-972EE984DCBD}"/>
              </a:ext>
            </a:extLst>
          </p:cNvPr>
          <p:cNvSpPr txBox="1">
            <a:spLocks noChangeAspect="1"/>
          </p:cNvSpPr>
          <p:nvPr userDrawn="1"/>
        </p:nvSpPr>
        <p:spPr>
          <a:xfrm>
            <a:off x="4562360" y="2214957"/>
            <a:ext cx="720000" cy="715089"/>
          </a:xfrm>
          <a:prstGeom prst="roundRect">
            <a:avLst/>
          </a:prstGeom>
          <a:solidFill>
            <a:schemeClr val="bg1"/>
          </a:solidFill>
        </p:spPr>
        <p:txBody>
          <a:bodyPr wrap="square" rtlCol="0">
            <a:spAutoFit/>
          </a:bodyPr>
          <a:lstStyle/>
          <a:p>
            <a:pPr algn="ctr"/>
            <a:r>
              <a:rPr lang="en-US" sz="3600" b="0" i="0">
                <a:solidFill>
                  <a:schemeClr val="tx1"/>
                </a:solidFill>
                <a:latin typeface="Public Sans Light" pitchFamily="2" charset="77"/>
              </a:rPr>
              <a:t>2</a:t>
            </a:r>
            <a:endParaRPr lang="en-US" b="0" i="0">
              <a:solidFill>
                <a:schemeClr val="tx1"/>
              </a:solidFill>
              <a:latin typeface="Public Sans Light" pitchFamily="2" charset="77"/>
            </a:endParaRPr>
          </a:p>
        </p:txBody>
      </p:sp>
      <p:sp>
        <p:nvSpPr>
          <p:cNvPr id="23" name="Text Placeholder 26">
            <a:extLst>
              <a:ext uri="{FF2B5EF4-FFF2-40B4-BE49-F238E27FC236}">
                <a16:creationId xmlns:a16="http://schemas.microsoft.com/office/drawing/2014/main" id="{7AE0CDD0-B3A1-172D-A48E-8C544CD6D5BC}"/>
              </a:ext>
            </a:extLst>
          </p:cNvPr>
          <p:cNvSpPr>
            <a:spLocks noGrp="1"/>
          </p:cNvSpPr>
          <p:nvPr>
            <p:ph type="body" sz="quarter" idx="77" hasCustomPrompt="1"/>
          </p:nvPr>
        </p:nvSpPr>
        <p:spPr>
          <a:xfrm>
            <a:off x="5538707" y="3097761"/>
            <a:ext cx="5845989" cy="715090"/>
          </a:xfrm>
        </p:spPr>
        <p:txBody>
          <a:bodyPr anchor="ctr">
            <a:noAutofit/>
          </a:bodyPr>
          <a:lstStyle>
            <a:lvl1pPr marL="0" indent="0">
              <a:buNone/>
              <a:defRPr sz="3200" b="0" i="0" spc="0" baseline="0">
                <a:solidFill>
                  <a:schemeClr val="bg1"/>
                </a:solidFill>
                <a:latin typeface="Public Sans Light" pitchFamily="2" charset="77"/>
              </a:defRPr>
            </a:lvl1pPr>
          </a:lstStyle>
          <a:p>
            <a:pPr lvl="0"/>
            <a:r>
              <a:rPr lang="en-GB"/>
              <a:t>Agenda point</a:t>
            </a:r>
          </a:p>
        </p:txBody>
      </p:sp>
      <p:sp>
        <p:nvSpPr>
          <p:cNvPr id="24" name="TextBox 23">
            <a:extLst>
              <a:ext uri="{FF2B5EF4-FFF2-40B4-BE49-F238E27FC236}">
                <a16:creationId xmlns:a16="http://schemas.microsoft.com/office/drawing/2014/main" id="{890E1C53-FBF5-2A1D-77B1-3E0E5D5E2341}"/>
              </a:ext>
            </a:extLst>
          </p:cNvPr>
          <p:cNvSpPr txBox="1">
            <a:spLocks noChangeAspect="1"/>
          </p:cNvSpPr>
          <p:nvPr userDrawn="1"/>
        </p:nvSpPr>
        <p:spPr>
          <a:xfrm>
            <a:off x="4543506" y="3100215"/>
            <a:ext cx="720000" cy="715089"/>
          </a:xfrm>
          <a:prstGeom prst="roundRect">
            <a:avLst/>
          </a:prstGeom>
          <a:solidFill>
            <a:schemeClr val="bg1"/>
          </a:solidFill>
        </p:spPr>
        <p:txBody>
          <a:bodyPr wrap="square" rtlCol="0">
            <a:spAutoFit/>
          </a:bodyPr>
          <a:lstStyle/>
          <a:p>
            <a:pPr algn="ctr"/>
            <a:r>
              <a:rPr lang="en-US" sz="3600" b="0" i="0">
                <a:solidFill>
                  <a:schemeClr val="tx1"/>
                </a:solidFill>
                <a:latin typeface="Public Sans Light" pitchFamily="2" charset="77"/>
              </a:rPr>
              <a:t>3</a:t>
            </a:r>
            <a:endParaRPr lang="en-US" b="0" i="0">
              <a:solidFill>
                <a:schemeClr val="tx1"/>
              </a:solidFill>
              <a:latin typeface="Public Sans Light" pitchFamily="2" charset="77"/>
            </a:endParaRPr>
          </a:p>
        </p:txBody>
      </p:sp>
      <p:sp>
        <p:nvSpPr>
          <p:cNvPr id="25" name="Text Placeholder 26">
            <a:extLst>
              <a:ext uri="{FF2B5EF4-FFF2-40B4-BE49-F238E27FC236}">
                <a16:creationId xmlns:a16="http://schemas.microsoft.com/office/drawing/2014/main" id="{0153F154-4620-A4AA-C95A-EBDDD95BE6CE}"/>
              </a:ext>
            </a:extLst>
          </p:cNvPr>
          <p:cNvSpPr>
            <a:spLocks noGrp="1"/>
          </p:cNvSpPr>
          <p:nvPr>
            <p:ph type="body" sz="quarter" idx="78" hasCustomPrompt="1"/>
          </p:nvPr>
        </p:nvSpPr>
        <p:spPr>
          <a:xfrm>
            <a:off x="5538707" y="3977768"/>
            <a:ext cx="5845989" cy="715090"/>
          </a:xfrm>
        </p:spPr>
        <p:txBody>
          <a:bodyPr anchor="ctr">
            <a:noAutofit/>
          </a:bodyPr>
          <a:lstStyle>
            <a:lvl1pPr marL="0" indent="0">
              <a:buNone/>
              <a:defRPr sz="3200" b="0" i="0" spc="0" baseline="0">
                <a:solidFill>
                  <a:schemeClr val="bg1"/>
                </a:solidFill>
                <a:latin typeface="Public Sans Light" pitchFamily="2" charset="77"/>
              </a:defRPr>
            </a:lvl1pPr>
          </a:lstStyle>
          <a:p>
            <a:pPr lvl="0"/>
            <a:r>
              <a:rPr lang="en-GB"/>
              <a:t>Agenda point</a:t>
            </a:r>
          </a:p>
        </p:txBody>
      </p:sp>
      <p:sp>
        <p:nvSpPr>
          <p:cNvPr id="26" name="TextBox 25">
            <a:extLst>
              <a:ext uri="{FF2B5EF4-FFF2-40B4-BE49-F238E27FC236}">
                <a16:creationId xmlns:a16="http://schemas.microsoft.com/office/drawing/2014/main" id="{97FF2B36-F5EE-9D81-C8EF-55E9EBE38049}"/>
              </a:ext>
            </a:extLst>
          </p:cNvPr>
          <p:cNvSpPr txBox="1">
            <a:spLocks noChangeAspect="1"/>
          </p:cNvSpPr>
          <p:nvPr userDrawn="1"/>
        </p:nvSpPr>
        <p:spPr>
          <a:xfrm>
            <a:off x="4543506" y="3980222"/>
            <a:ext cx="720000" cy="715089"/>
          </a:xfrm>
          <a:prstGeom prst="roundRect">
            <a:avLst/>
          </a:prstGeom>
          <a:solidFill>
            <a:schemeClr val="bg1"/>
          </a:solidFill>
        </p:spPr>
        <p:txBody>
          <a:bodyPr wrap="square" rtlCol="0">
            <a:spAutoFit/>
          </a:bodyPr>
          <a:lstStyle/>
          <a:p>
            <a:pPr algn="ctr"/>
            <a:r>
              <a:rPr lang="en-US" sz="3600" b="0" i="0">
                <a:solidFill>
                  <a:schemeClr val="tx1"/>
                </a:solidFill>
                <a:latin typeface="Public Sans Light" pitchFamily="2" charset="77"/>
              </a:rPr>
              <a:t>4</a:t>
            </a:r>
            <a:endParaRPr lang="en-US" b="0" i="0">
              <a:solidFill>
                <a:schemeClr val="tx1"/>
              </a:solidFill>
              <a:latin typeface="Public Sans Light" pitchFamily="2" charset="77"/>
            </a:endParaRPr>
          </a:p>
        </p:txBody>
      </p:sp>
      <p:sp>
        <p:nvSpPr>
          <p:cNvPr id="2" name="Footer Placeholder 7">
            <a:extLst>
              <a:ext uri="{FF2B5EF4-FFF2-40B4-BE49-F238E27FC236}">
                <a16:creationId xmlns:a16="http://schemas.microsoft.com/office/drawing/2014/main" id="{B570FDFB-216B-A480-568A-2747AFB25521}"/>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239448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
    <p:bg bwMode="blackWhite">
      <p:bgRef idx="1001">
        <a:schemeClr val="bg1"/>
      </p:bgRef>
    </p:bg>
    <p:spTree>
      <p:nvGrpSpPr>
        <p:cNvPr id="1" name=""/>
        <p:cNvGrpSpPr/>
        <p:nvPr/>
      </p:nvGrpSpPr>
      <p:grpSpPr>
        <a:xfrm>
          <a:off x="0" y="0"/>
          <a:ext cx="0" cy="0"/>
          <a:chOff x="0" y="0"/>
          <a:chExt cx="0" cy="0"/>
        </a:xfrm>
      </p:grpSpPr>
      <p:pic>
        <p:nvPicPr>
          <p:cNvPr id="3" name="Picture 2" descr="A close up of a chair&#10;&#10;Description automatically generated">
            <a:extLst>
              <a:ext uri="{FF2B5EF4-FFF2-40B4-BE49-F238E27FC236}">
                <a16:creationId xmlns:a16="http://schemas.microsoft.com/office/drawing/2014/main" id="{4486BB0F-1B28-E80F-6CB6-A2B1802FAD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9" name="Picture 8" descr="A white marble table on a black and white striped surface&#10;&#10;Description automatically generated">
            <a:extLst>
              <a:ext uri="{FF2B5EF4-FFF2-40B4-BE49-F238E27FC236}">
                <a16:creationId xmlns:a16="http://schemas.microsoft.com/office/drawing/2014/main" id="{5A3FE3E6-C71E-C5C0-9CB1-D05294060D0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32" y="0"/>
            <a:ext cx="6097232"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27449194-1435-648F-9DA8-A3C3EF6DD32C}"/>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B346CDB-7720-66B3-1081-B0928B3A9BE3}"/>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3517300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5588000"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6261100" y="0"/>
            <a:ext cx="59308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5588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ED29BE2E-42FF-0A09-91C0-B4E8730C4F4D}"/>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490505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mage third">
    <p:bg>
      <p:bgPr>
        <a:blipFill>
          <a:blip r:embed="rId2"/>
          <a:stretch>
            <a:fillRect/>
          </a:stretch>
        </a:blip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0E90915A-4E68-F7E6-DD08-BFCF243788FB}"/>
              </a:ext>
            </a:extLst>
          </p:cNvPr>
          <p:cNvSpPr>
            <a:spLocks noGrp="1"/>
          </p:cNvSpPr>
          <p:nvPr>
            <p:ph type="pic" sz="quarter" idx="12" hasCustomPrompt="1"/>
          </p:nvPr>
        </p:nvSpPr>
        <p:spPr>
          <a:xfrm>
            <a:off x="8127599" y="-6876"/>
            <a:ext cx="4067629" cy="6880485"/>
          </a:xfrm>
          <a:custGeom>
            <a:avLst/>
            <a:gdLst>
              <a:gd name="connsiteX0" fmla="*/ 0 w 4064400"/>
              <a:gd name="connsiteY0" fmla="*/ 677414 h 6858000"/>
              <a:gd name="connsiteX1" fmla="*/ 677414 w 4064400"/>
              <a:gd name="connsiteY1" fmla="*/ 0 h 6858000"/>
              <a:gd name="connsiteX2" fmla="*/ 3386986 w 4064400"/>
              <a:gd name="connsiteY2" fmla="*/ 0 h 6858000"/>
              <a:gd name="connsiteX3" fmla="*/ 4064400 w 4064400"/>
              <a:gd name="connsiteY3" fmla="*/ 677414 h 6858000"/>
              <a:gd name="connsiteX4" fmla="*/ 4064400 w 4064400"/>
              <a:gd name="connsiteY4" fmla="*/ 6180586 h 6858000"/>
              <a:gd name="connsiteX5" fmla="*/ 3386986 w 4064400"/>
              <a:gd name="connsiteY5" fmla="*/ 6858000 h 6858000"/>
              <a:gd name="connsiteX6" fmla="*/ 677414 w 4064400"/>
              <a:gd name="connsiteY6" fmla="*/ 6858000 h 6858000"/>
              <a:gd name="connsiteX7" fmla="*/ 0 w 4064400"/>
              <a:gd name="connsiteY7" fmla="*/ 6180586 h 6858000"/>
              <a:gd name="connsiteX8" fmla="*/ 0 w 4064400"/>
              <a:gd name="connsiteY8" fmla="*/ 677414 h 6858000"/>
              <a:gd name="connsiteX0" fmla="*/ 0 w 4233073"/>
              <a:gd name="connsiteY0" fmla="*/ 684289 h 6864875"/>
              <a:gd name="connsiteX1" fmla="*/ 677414 w 4233073"/>
              <a:gd name="connsiteY1" fmla="*/ 6875 h 6864875"/>
              <a:gd name="connsiteX2" fmla="*/ 4067629 w 4233073"/>
              <a:gd name="connsiteY2" fmla="*/ 0 h 6864875"/>
              <a:gd name="connsiteX3" fmla="*/ 4064400 w 4233073"/>
              <a:gd name="connsiteY3" fmla="*/ 684289 h 6864875"/>
              <a:gd name="connsiteX4" fmla="*/ 4064400 w 4233073"/>
              <a:gd name="connsiteY4" fmla="*/ 6187461 h 6864875"/>
              <a:gd name="connsiteX5" fmla="*/ 3386986 w 4233073"/>
              <a:gd name="connsiteY5" fmla="*/ 6864875 h 6864875"/>
              <a:gd name="connsiteX6" fmla="*/ 677414 w 4233073"/>
              <a:gd name="connsiteY6" fmla="*/ 6864875 h 6864875"/>
              <a:gd name="connsiteX7" fmla="*/ 0 w 4233073"/>
              <a:gd name="connsiteY7" fmla="*/ 6187461 h 6864875"/>
              <a:gd name="connsiteX8" fmla="*/ 0 w 4233073"/>
              <a:gd name="connsiteY8" fmla="*/ 684289 h 6864875"/>
              <a:gd name="connsiteX0" fmla="*/ 0 w 4067629"/>
              <a:gd name="connsiteY0" fmla="*/ 684289 h 6864875"/>
              <a:gd name="connsiteX1" fmla="*/ 677414 w 4067629"/>
              <a:gd name="connsiteY1" fmla="*/ 6875 h 6864875"/>
              <a:gd name="connsiteX2" fmla="*/ 4067629 w 4067629"/>
              <a:gd name="connsiteY2" fmla="*/ 0 h 6864875"/>
              <a:gd name="connsiteX3" fmla="*/ 4064400 w 4067629"/>
              <a:gd name="connsiteY3" fmla="*/ 684289 h 6864875"/>
              <a:gd name="connsiteX4" fmla="*/ 4064400 w 4067629"/>
              <a:gd name="connsiteY4" fmla="*/ 6187461 h 6864875"/>
              <a:gd name="connsiteX5" fmla="*/ 3386986 w 4067629"/>
              <a:gd name="connsiteY5" fmla="*/ 6864875 h 6864875"/>
              <a:gd name="connsiteX6" fmla="*/ 677414 w 4067629"/>
              <a:gd name="connsiteY6" fmla="*/ 6864875 h 6864875"/>
              <a:gd name="connsiteX7" fmla="*/ 0 w 4067629"/>
              <a:gd name="connsiteY7" fmla="*/ 6187461 h 6864875"/>
              <a:gd name="connsiteX8" fmla="*/ 0 w 4067629"/>
              <a:gd name="connsiteY8" fmla="*/ 684289 h 6864875"/>
              <a:gd name="connsiteX0" fmla="*/ 0 w 4256134"/>
              <a:gd name="connsiteY0" fmla="*/ 684289 h 6873341"/>
              <a:gd name="connsiteX1" fmla="*/ 677414 w 4256134"/>
              <a:gd name="connsiteY1" fmla="*/ 6875 h 6873341"/>
              <a:gd name="connsiteX2" fmla="*/ 4067629 w 4256134"/>
              <a:gd name="connsiteY2" fmla="*/ 0 h 6873341"/>
              <a:gd name="connsiteX3" fmla="*/ 4064400 w 4256134"/>
              <a:gd name="connsiteY3" fmla="*/ 684289 h 6873341"/>
              <a:gd name="connsiteX4" fmla="*/ 4064400 w 4256134"/>
              <a:gd name="connsiteY4" fmla="*/ 6187461 h 6873341"/>
              <a:gd name="connsiteX5" fmla="*/ 4098186 w 4256134"/>
              <a:gd name="connsiteY5" fmla="*/ 6873341 h 6873341"/>
              <a:gd name="connsiteX6" fmla="*/ 677414 w 4256134"/>
              <a:gd name="connsiteY6" fmla="*/ 6864875 h 6873341"/>
              <a:gd name="connsiteX7" fmla="*/ 0 w 4256134"/>
              <a:gd name="connsiteY7" fmla="*/ 6187461 h 6873341"/>
              <a:gd name="connsiteX8" fmla="*/ 0 w 4256134"/>
              <a:gd name="connsiteY8" fmla="*/ 684289 h 6873341"/>
              <a:gd name="connsiteX0" fmla="*/ 0 w 4098186"/>
              <a:gd name="connsiteY0" fmla="*/ 684289 h 6873341"/>
              <a:gd name="connsiteX1" fmla="*/ 677414 w 4098186"/>
              <a:gd name="connsiteY1" fmla="*/ 6875 h 6873341"/>
              <a:gd name="connsiteX2" fmla="*/ 4067629 w 4098186"/>
              <a:gd name="connsiteY2" fmla="*/ 0 h 6873341"/>
              <a:gd name="connsiteX3" fmla="*/ 4064400 w 4098186"/>
              <a:gd name="connsiteY3" fmla="*/ 684289 h 6873341"/>
              <a:gd name="connsiteX4" fmla="*/ 4064400 w 4098186"/>
              <a:gd name="connsiteY4" fmla="*/ 6187461 h 6873341"/>
              <a:gd name="connsiteX5" fmla="*/ 4098186 w 4098186"/>
              <a:gd name="connsiteY5" fmla="*/ 6873341 h 6873341"/>
              <a:gd name="connsiteX6" fmla="*/ 677414 w 4098186"/>
              <a:gd name="connsiteY6" fmla="*/ 6864875 h 6873341"/>
              <a:gd name="connsiteX7" fmla="*/ 0 w 4098186"/>
              <a:gd name="connsiteY7" fmla="*/ 6187461 h 6873341"/>
              <a:gd name="connsiteX8" fmla="*/ 0 w 4098186"/>
              <a:gd name="connsiteY8" fmla="*/ 684289 h 6873341"/>
              <a:gd name="connsiteX0" fmla="*/ 0 w 4081253"/>
              <a:gd name="connsiteY0" fmla="*/ 684289 h 6873341"/>
              <a:gd name="connsiteX1" fmla="*/ 677414 w 4081253"/>
              <a:gd name="connsiteY1" fmla="*/ 6875 h 6873341"/>
              <a:gd name="connsiteX2" fmla="*/ 4067629 w 4081253"/>
              <a:gd name="connsiteY2" fmla="*/ 0 h 6873341"/>
              <a:gd name="connsiteX3" fmla="*/ 4064400 w 4081253"/>
              <a:gd name="connsiteY3" fmla="*/ 684289 h 6873341"/>
              <a:gd name="connsiteX4" fmla="*/ 4064400 w 4081253"/>
              <a:gd name="connsiteY4" fmla="*/ 6187461 h 6873341"/>
              <a:gd name="connsiteX5" fmla="*/ 4081253 w 4081253"/>
              <a:gd name="connsiteY5" fmla="*/ 6873341 h 6873341"/>
              <a:gd name="connsiteX6" fmla="*/ 677414 w 4081253"/>
              <a:gd name="connsiteY6" fmla="*/ 6864875 h 6873341"/>
              <a:gd name="connsiteX7" fmla="*/ 0 w 4081253"/>
              <a:gd name="connsiteY7" fmla="*/ 6187461 h 6873341"/>
              <a:gd name="connsiteX8" fmla="*/ 0 w 4081253"/>
              <a:gd name="connsiteY8" fmla="*/ 684289 h 6873341"/>
              <a:gd name="connsiteX0" fmla="*/ 0 w 4072786"/>
              <a:gd name="connsiteY0" fmla="*/ 684289 h 6873341"/>
              <a:gd name="connsiteX1" fmla="*/ 677414 w 4072786"/>
              <a:gd name="connsiteY1" fmla="*/ 6875 h 6873341"/>
              <a:gd name="connsiteX2" fmla="*/ 4067629 w 4072786"/>
              <a:gd name="connsiteY2" fmla="*/ 0 h 6873341"/>
              <a:gd name="connsiteX3" fmla="*/ 4064400 w 4072786"/>
              <a:gd name="connsiteY3" fmla="*/ 684289 h 6873341"/>
              <a:gd name="connsiteX4" fmla="*/ 4064400 w 4072786"/>
              <a:gd name="connsiteY4" fmla="*/ 6187461 h 6873341"/>
              <a:gd name="connsiteX5" fmla="*/ 4072786 w 4072786"/>
              <a:gd name="connsiteY5" fmla="*/ 6873341 h 6873341"/>
              <a:gd name="connsiteX6" fmla="*/ 677414 w 4072786"/>
              <a:gd name="connsiteY6" fmla="*/ 6864875 h 6873341"/>
              <a:gd name="connsiteX7" fmla="*/ 0 w 4072786"/>
              <a:gd name="connsiteY7" fmla="*/ 6187461 h 6873341"/>
              <a:gd name="connsiteX8" fmla="*/ 0 w 4072786"/>
              <a:gd name="connsiteY8" fmla="*/ 684289 h 6873341"/>
              <a:gd name="connsiteX0" fmla="*/ 0 w 4072786"/>
              <a:gd name="connsiteY0" fmla="*/ 684289 h 6873341"/>
              <a:gd name="connsiteX1" fmla="*/ 677414 w 4072786"/>
              <a:gd name="connsiteY1" fmla="*/ 6875 h 6873341"/>
              <a:gd name="connsiteX2" fmla="*/ 4067629 w 4072786"/>
              <a:gd name="connsiteY2" fmla="*/ 0 h 6873341"/>
              <a:gd name="connsiteX3" fmla="*/ 4064400 w 4072786"/>
              <a:gd name="connsiteY3" fmla="*/ 684289 h 6873341"/>
              <a:gd name="connsiteX4" fmla="*/ 4064400 w 4072786"/>
              <a:gd name="connsiteY4" fmla="*/ 6187461 h 6873341"/>
              <a:gd name="connsiteX5" fmla="*/ 4072786 w 4072786"/>
              <a:gd name="connsiteY5" fmla="*/ 6873341 h 6873341"/>
              <a:gd name="connsiteX6" fmla="*/ 677414 w 4072786"/>
              <a:gd name="connsiteY6" fmla="*/ 6864875 h 6873341"/>
              <a:gd name="connsiteX7" fmla="*/ 0 w 4072786"/>
              <a:gd name="connsiteY7" fmla="*/ 6187461 h 6873341"/>
              <a:gd name="connsiteX8" fmla="*/ 0 w 4072786"/>
              <a:gd name="connsiteY8" fmla="*/ 684289 h 6873341"/>
              <a:gd name="connsiteX0" fmla="*/ 0 w 4067629"/>
              <a:gd name="connsiteY0" fmla="*/ 684289 h 6880485"/>
              <a:gd name="connsiteX1" fmla="*/ 677414 w 4067629"/>
              <a:gd name="connsiteY1" fmla="*/ 6875 h 6880485"/>
              <a:gd name="connsiteX2" fmla="*/ 4067629 w 4067629"/>
              <a:gd name="connsiteY2" fmla="*/ 0 h 6880485"/>
              <a:gd name="connsiteX3" fmla="*/ 4064400 w 4067629"/>
              <a:gd name="connsiteY3" fmla="*/ 684289 h 6880485"/>
              <a:gd name="connsiteX4" fmla="*/ 4064400 w 4067629"/>
              <a:gd name="connsiteY4" fmla="*/ 6187461 h 6880485"/>
              <a:gd name="connsiteX5" fmla="*/ 4065642 w 4067629"/>
              <a:gd name="connsiteY5" fmla="*/ 6880485 h 6880485"/>
              <a:gd name="connsiteX6" fmla="*/ 677414 w 4067629"/>
              <a:gd name="connsiteY6" fmla="*/ 6864875 h 6880485"/>
              <a:gd name="connsiteX7" fmla="*/ 0 w 4067629"/>
              <a:gd name="connsiteY7" fmla="*/ 6187461 h 6880485"/>
              <a:gd name="connsiteX8" fmla="*/ 0 w 4067629"/>
              <a:gd name="connsiteY8" fmla="*/ 684289 h 688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629" h="6880485">
                <a:moveTo>
                  <a:pt x="0" y="684289"/>
                </a:moveTo>
                <a:cubicBezTo>
                  <a:pt x="0" y="310164"/>
                  <a:pt x="303289" y="6875"/>
                  <a:pt x="677414" y="6875"/>
                </a:cubicBezTo>
                <a:lnTo>
                  <a:pt x="4067629" y="0"/>
                </a:lnTo>
                <a:cubicBezTo>
                  <a:pt x="4066014" y="342144"/>
                  <a:pt x="4064400" y="310164"/>
                  <a:pt x="4064400" y="684289"/>
                </a:cubicBezTo>
                <a:lnTo>
                  <a:pt x="4064400" y="6187461"/>
                </a:lnTo>
                <a:cubicBezTo>
                  <a:pt x="4064400" y="6561586"/>
                  <a:pt x="4065682" y="6571412"/>
                  <a:pt x="4065642" y="6880485"/>
                </a:cubicBezTo>
                <a:lnTo>
                  <a:pt x="677414" y="6864875"/>
                </a:lnTo>
                <a:cubicBezTo>
                  <a:pt x="303289" y="6864875"/>
                  <a:pt x="0" y="6561586"/>
                  <a:pt x="0" y="6187461"/>
                </a:cubicBezTo>
                <a:lnTo>
                  <a:pt x="0" y="684289"/>
                </a:lnTo>
                <a:close/>
              </a:path>
            </a:pathLst>
          </a:custGeom>
          <a:solidFill>
            <a:srgbClr val="E8EBED"/>
          </a:solidFill>
        </p:spPr>
        <p:txBody>
          <a:bodyPr>
            <a:normAutofit/>
          </a:bodyPr>
          <a:lstStyle>
            <a:lvl1pPr marL="363538" indent="0" algn="ctr">
              <a:tabLst/>
              <a:defRPr lang="en-US" sz="2800" dirty="0"/>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			      Click the icon to add a photo</a:t>
            </a:r>
          </a:p>
        </p:txBody>
      </p:sp>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8" name="Title 4">
            <a:extLst>
              <a:ext uri="{FF2B5EF4-FFF2-40B4-BE49-F238E27FC236}">
                <a16:creationId xmlns:a16="http://schemas.microsoft.com/office/drawing/2014/main" id="{9458217D-EC19-309B-4436-1E12D88CCA3D}"/>
              </a:ext>
            </a:extLst>
          </p:cNvPr>
          <p:cNvSpPr>
            <a:spLocks noGrp="1"/>
          </p:cNvSpPr>
          <p:nvPr>
            <p:ph type="title" hasCustomPrompt="1"/>
          </p:nvPr>
        </p:nvSpPr>
        <p:spPr>
          <a:xfrm>
            <a:off x="680879" y="2240094"/>
            <a:ext cx="6125937" cy="816430"/>
          </a:xfrm>
          <a:prstGeom prst="rect">
            <a:avLst/>
          </a:prstGeom>
        </p:spPr>
        <p:txBody>
          <a:bodyPr anchor="b">
            <a:normAutofit/>
          </a:bodyPr>
          <a:lstStyle>
            <a:lvl1pPr>
              <a:defRPr sz="3600" spc="0" baseline="0">
                <a:solidFill>
                  <a:schemeClr val="bg1"/>
                </a:solidFill>
              </a:defRPr>
            </a:lvl1pPr>
          </a:lstStyle>
          <a:p>
            <a:r>
              <a:rPr lang="en-GB"/>
              <a:t>Add a title</a:t>
            </a:r>
            <a:endParaRPr lang="en-US"/>
          </a:p>
        </p:txBody>
      </p:sp>
      <p:sp>
        <p:nvSpPr>
          <p:cNvPr id="9" name="Text Placeholder 18">
            <a:extLst>
              <a:ext uri="{FF2B5EF4-FFF2-40B4-BE49-F238E27FC236}">
                <a16:creationId xmlns:a16="http://schemas.microsoft.com/office/drawing/2014/main" id="{32AD928D-8B57-57DF-FD1B-68360476BBA8}"/>
              </a:ext>
            </a:extLst>
          </p:cNvPr>
          <p:cNvSpPr>
            <a:spLocks noGrp="1"/>
          </p:cNvSpPr>
          <p:nvPr>
            <p:ph type="body" sz="quarter" idx="13" hasCustomPrompt="1"/>
          </p:nvPr>
        </p:nvSpPr>
        <p:spPr>
          <a:xfrm>
            <a:off x="680879" y="3064081"/>
            <a:ext cx="6126164" cy="839972"/>
          </a:xfrm>
        </p:spPr>
        <p:txBody>
          <a:bodyPr>
            <a:normAutofit/>
          </a:bodyPr>
          <a:lstStyle>
            <a:lvl1pPr marL="0" indent="0">
              <a:buNone/>
              <a:defRPr sz="1800" spc="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some context</a:t>
            </a:r>
          </a:p>
        </p:txBody>
      </p:sp>
      <p:sp>
        <p:nvSpPr>
          <p:cNvPr id="5" name="Footer Placeholder 7">
            <a:extLst>
              <a:ext uri="{FF2B5EF4-FFF2-40B4-BE49-F238E27FC236}">
                <a16:creationId xmlns:a16="http://schemas.microsoft.com/office/drawing/2014/main" id="{2534394D-FBAF-E628-C88E-5B5880DF244F}"/>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36952240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two third">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16" name="Picture Placeholder 15">
            <a:extLst>
              <a:ext uri="{FF2B5EF4-FFF2-40B4-BE49-F238E27FC236}">
                <a16:creationId xmlns:a16="http://schemas.microsoft.com/office/drawing/2014/main" id="{94C62E98-04F9-9C11-52AB-6B4DFFE0DD5D}"/>
              </a:ext>
            </a:extLst>
          </p:cNvPr>
          <p:cNvSpPr>
            <a:spLocks noGrp="1"/>
          </p:cNvSpPr>
          <p:nvPr>
            <p:ph type="pic" sz="quarter" idx="16" hasCustomPrompt="1"/>
          </p:nvPr>
        </p:nvSpPr>
        <p:spPr>
          <a:xfrm>
            <a:off x="4060923" y="-2608"/>
            <a:ext cx="8131077" cy="6868224"/>
          </a:xfrm>
          <a:custGeom>
            <a:avLst/>
            <a:gdLst>
              <a:gd name="connsiteX0" fmla="*/ 4063077 w 8131077"/>
              <a:gd name="connsiteY0" fmla="*/ 0 h 6883093"/>
              <a:gd name="connsiteX1" fmla="*/ 8131077 w 8131077"/>
              <a:gd name="connsiteY1" fmla="*/ 0 h 6883093"/>
              <a:gd name="connsiteX2" fmla="*/ 8131077 w 8131077"/>
              <a:gd name="connsiteY2" fmla="*/ 3450766 h 6883093"/>
              <a:gd name="connsiteX3" fmla="*/ 8131077 w 8131077"/>
              <a:gd name="connsiteY3" fmla="*/ 3450767 h 6883093"/>
              <a:gd name="connsiteX4" fmla="*/ 8131077 w 8131077"/>
              <a:gd name="connsiteY4" fmla="*/ 6860607 h 6883093"/>
              <a:gd name="connsiteX5" fmla="*/ 4066004 w 8131077"/>
              <a:gd name="connsiteY5" fmla="*/ 6860607 h 6883093"/>
              <a:gd name="connsiteX6" fmla="*/ 4066013 w 8131077"/>
              <a:gd name="connsiteY6" fmla="*/ 6883093 h 6883093"/>
              <a:gd name="connsiteX7" fmla="*/ 677476 w 8131077"/>
              <a:gd name="connsiteY7" fmla="*/ 6867483 h 6883093"/>
              <a:gd name="connsiteX8" fmla="*/ 0 w 8131077"/>
              <a:gd name="connsiteY8" fmla="*/ 6190069 h 6883093"/>
              <a:gd name="connsiteX9" fmla="*/ 0 w 8131077"/>
              <a:gd name="connsiteY9" fmla="*/ 686897 h 6883093"/>
              <a:gd name="connsiteX10" fmla="*/ 677476 w 8131077"/>
              <a:gd name="connsiteY10" fmla="*/ 9483 h 6883093"/>
              <a:gd name="connsiteX11" fmla="*/ 4063077 w 8131077"/>
              <a:gd name="connsiteY11" fmla="*/ 2618 h 6883093"/>
              <a:gd name="connsiteX0" fmla="*/ 4063077 w 8131077"/>
              <a:gd name="connsiteY0" fmla="*/ 0 h 6868224"/>
              <a:gd name="connsiteX1" fmla="*/ 8131077 w 8131077"/>
              <a:gd name="connsiteY1" fmla="*/ 0 h 6868224"/>
              <a:gd name="connsiteX2" fmla="*/ 8131077 w 8131077"/>
              <a:gd name="connsiteY2" fmla="*/ 3450766 h 6868224"/>
              <a:gd name="connsiteX3" fmla="*/ 8131077 w 8131077"/>
              <a:gd name="connsiteY3" fmla="*/ 3450767 h 6868224"/>
              <a:gd name="connsiteX4" fmla="*/ 8131077 w 8131077"/>
              <a:gd name="connsiteY4" fmla="*/ 6860607 h 6868224"/>
              <a:gd name="connsiteX5" fmla="*/ 4066004 w 8131077"/>
              <a:gd name="connsiteY5" fmla="*/ 6860607 h 6868224"/>
              <a:gd name="connsiteX6" fmla="*/ 1285642 w 8131077"/>
              <a:gd name="connsiteY6" fmla="*/ 6868224 h 6868224"/>
              <a:gd name="connsiteX7" fmla="*/ 677476 w 8131077"/>
              <a:gd name="connsiteY7" fmla="*/ 6867483 h 6868224"/>
              <a:gd name="connsiteX8" fmla="*/ 0 w 8131077"/>
              <a:gd name="connsiteY8" fmla="*/ 6190069 h 6868224"/>
              <a:gd name="connsiteX9" fmla="*/ 0 w 8131077"/>
              <a:gd name="connsiteY9" fmla="*/ 686897 h 6868224"/>
              <a:gd name="connsiteX10" fmla="*/ 677476 w 8131077"/>
              <a:gd name="connsiteY10" fmla="*/ 9483 h 6868224"/>
              <a:gd name="connsiteX11" fmla="*/ 4063077 w 8131077"/>
              <a:gd name="connsiteY11" fmla="*/ 2618 h 6868224"/>
              <a:gd name="connsiteX12" fmla="*/ 4063077 w 8131077"/>
              <a:gd name="connsiteY12" fmla="*/ 0 h 686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31077" h="6868224">
                <a:moveTo>
                  <a:pt x="4063077" y="0"/>
                </a:moveTo>
                <a:lnTo>
                  <a:pt x="8131077" y="0"/>
                </a:lnTo>
                <a:lnTo>
                  <a:pt x="8131077" y="3450766"/>
                </a:lnTo>
                <a:lnTo>
                  <a:pt x="8131077" y="3450767"/>
                </a:lnTo>
                <a:lnTo>
                  <a:pt x="8131077" y="6860607"/>
                </a:lnTo>
                <a:lnTo>
                  <a:pt x="4066004" y="6860607"/>
                </a:lnTo>
                <a:lnTo>
                  <a:pt x="1285642" y="6868224"/>
                </a:lnTo>
                <a:lnTo>
                  <a:pt x="677476" y="6867483"/>
                </a:lnTo>
                <a:cubicBezTo>
                  <a:pt x="303316" y="6867483"/>
                  <a:pt x="0" y="6564194"/>
                  <a:pt x="0" y="6190069"/>
                </a:cubicBezTo>
                <a:lnTo>
                  <a:pt x="0" y="686897"/>
                </a:lnTo>
                <a:cubicBezTo>
                  <a:pt x="0" y="312772"/>
                  <a:pt x="303316" y="9483"/>
                  <a:pt x="677476" y="9483"/>
                </a:cubicBezTo>
                <a:lnTo>
                  <a:pt x="4063077" y="2618"/>
                </a:lnTo>
                <a:lnTo>
                  <a:pt x="4063077" y="0"/>
                </a:lnTo>
                <a:close/>
              </a:path>
            </a:pathLst>
          </a:custGeom>
          <a:solidFill>
            <a:srgbClr val="E8EBED"/>
          </a:solidFill>
        </p:spPr>
        <p:txBody>
          <a:bodyPr vert="horz" wrap="square" lIns="0" tIns="0" rIns="0" bIns="0" rtlCol="0" anchor="ctr">
            <a:noAutofit/>
          </a:bodyPr>
          <a:lstStyle>
            <a:lvl1pPr marL="0" indent="0" algn="r">
              <a:lnSpc>
                <a:spcPct val="100000"/>
              </a:lnSpc>
              <a:buNone/>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			      Click the icon to add a photo</a:t>
            </a:r>
          </a:p>
        </p:txBody>
      </p:sp>
      <p:sp>
        <p:nvSpPr>
          <p:cNvPr id="12" name="Title Placeholder 1">
            <a:extLst>
              <a:ext uri="{FF2B5EF4-FFF2-40B4-BE49-F238E27FC236}">
                <a16:creationId xmlns:a16="http://schemas.microsoft.com/office/drawing/2014/main" id="{F55628BB-99A2-18E2-3BB2-2CD5980A0F73}"/>
              </a:ext>
            </a:extLst>
          </p:cNvPr>
          <p:cNvSpPr>
            <a:spLocks noGrp="1"/>
          </p:cNvSpPr>
          <p:nvPr>
            <p:ph type="title" hasCustomPrompt="1"/>
          </p:nvPr>
        </p:nvSpPr>
        <p:spPr>
          <a:xfrm>
            <a:off x="674914" y="1739454"/>
            <a:ext cx="2793844" cy="1325563"/>
          </a:xfrm>
          <a:prstGeom prst="rect">
            <a:avLst/>
          </a:prstGeom>
        </p:spPr>
        <p:txBody>
          <a:bodyPr vert="horz" lIns="91440" tIns="45720" rIns="91440" bIns="45720" rtlCol="0" anchor="b">
            <a:noAutofit/>
          </a:bodyPr>
          <a:lstStyle>
            <a:lvl1pPr>
              <a:defRPr sz="3200" b="1" i="0" spc="0" baseline="0">
                <a:solidFill>
                  <a:schemeClr val="bg1"/>
                </a:solidFill>
                <a:latin typeface="Public Sans SemiBold" pitchFamily="2" charset="77"/>
              </a:defRPr>
            </a:lvl1pPr>
          </a:lstStyle>
          <a:p>
            <a:r>
              <a:rPr lang="en-GB"/>
              <a:t>Add a title</a:t>
            </a:r>
            <a:endParaRPr lang="en-US"/>
          </a:p>
        </p:txBody>
      </p:sp>
      <p:sp>
        <p:nvSpPr>
          <p:cNvPr id="2" name="Text Placeholder 18">
            <a:extLst>
              <a:ext uri="{FF2B5EF4-FFF2-40B4-BE49-F238E27FC236}">
                <a16:creationId xmlns:a16="http://schemas.microsoft.com/office/drawing/2014/main" id="{D1125B8B-2888-878F-36DF-4B7091284F2E}"/>
              </a:ext>
            </a:extLst>
          </p:cNvPr>
          <p:cNvSpPr>
            <a:spLocks noGrp="1"/>
          </p:cNvSpPr>
          <p:nvPr>
            <p:ph type="body" sz="quarter" idx="13" hasCustomPrompt="1"/>
          </p:nvPr>
        </p:nvSpPr>
        <p:spPr>
          <a:xfrm>
            <a:off x="674915" y="3074160"/>
            <a:ext cx="2793844" cy="2094293"/>
          </a:xfrm>
        </p:spPr>
        <p:txBody>
          <a:bodyPr>
            <a:normAutofit/>
          </a:bodyPr>
          <a:lstStyle>
            <a:lvl1pPr marL="0" indent="0">
              <a:buNone/>
              <a:defRPr sz="1800" spc="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some context	</a:t>
            </a:r>
          </a:p>
        </p:txBody>
      </p:sp>
      <p:sp>
        <p:nvSpPr>
          <p:cNvPr id="5" name="Footer Placeholder 7">
            <a:extLst>
              <a:ext uri="{FF2B5EF4-FFF2-40B4-BE49-F238E27FC236}">
                <a16:creationId xmlns:a16="http://schemas.microsoft.com/office/drawing/2014/main" id="{13DD5908-9600-B4E3-B69E-027BBB9E7D97}"/>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10544120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Video">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2" name="Media Placeholder 5">
            <a:extLst>
              <a:ext uri="{FF2B5EF4-FFF2-40B4-BE49-F238E27FC236}">
                <a16:creationId xmlns:a16="http://schemas.microsoft.com/office/drawing/2014/main" id="{1D24E2B2-44EB-97C0-40D9-95793CEBA805}"/>
              </a:ext>
            </a:extLst>
          </p:cNvPr>
          <p:cNvSpPr>
            <a:spLocks noGrp="1"/>
          </p:cNvSpPr>
          <p:nvPr>
            <p:ph type="media" sz="quarter" idx="12" hasCustomPrompt="1"/>
          </p:nvPr>
        </p:nvSpPr>
        <p:spPr>
          <a:xfrm>
            <a:off x="1416000" y="377851"/>
            <a:ext cx="9360000" cy="5266800"/>
          </a:xfrm>
          <a:prstGeom prst="roundRect">
            <a:avLst>
              <a:gd name="adj" fmla="val 6130"/>
            </a:avLst>
          </a:prstGeom>
          <a:solidFill>
            <a:srgbClr val="E8EBED"/>
          </a:solidFill>
          <a:ln>
            <a:noFill/>
          </a:ln>
        </p:spPr>
        <p:txBody>
          <a:bodyPr lIns="108000" tIns="108000" bIns="1224000" anchor="ctr">
            <a:noAutofit/>
          </a:bodyPr>
          <a:lstStyle>
            <a:lvl1pPr marL="0" indent="0" algn="ctr">
              <a:buNone/>
              <a:defRPr sz="2200" i="0" baseline="0">
                <a:solidFill>
                  <a:schemeClr val="tx1"/>
                </a:solidFill>
              </a:defRPr>
            </a:lvl1pPr>
          </a:lstStyle>
          <a:p>
            <a:r>
              <a:rPr lang="en-GB"/>
              <a:t>[Click on the film icon to insert video]</a:t>
            </a:r>
          </a:p>
        </p:txBody>
      </p:sp>
      <p:sp>
        <p:nvSpPr>
          <p:cNvPr id="5" name="Footer Placeholder 7">
            <a:extLst>
              <a:ext uri="{FF2B5EF4-FFF2-40B4-BE49-F238E27FC236}">
                <a16:creationId xmlns:a16="http://schemas.microsoft.com/office/drawing/2014/main" id="{C109CE0B-A095-DA42-D6A4-25B27F5D8D53}"/>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41687458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Quote">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2" name="Title 4">
            <a:extLst>
              <a:ext uri="{FF2B5EF4-FFF2-40B4-BE49-F238E27FC236}">
                <a16:creationId xmlns:a16="http://schemas.microsoft.com/office/drawing/2014/main" id="{5C3350CE-220D-6424-0F28-28E0B59E03CB}"/>
              </a:ext>
            </a:extLst>
          </p:cNvPr>
          <p:cNvSpPr>
            <a:spLocks noGrp="1"/>
          </p:cNvSpPr>
          <p:nvPr>
            <p:ph type="title" hasCustomPrompt="1"/>
          </p:nvPr>
        </p:nvSpPr>
        <p:spPr>
          <a:xfrm>
            <a:off x="4314063" y="4041456"/>
            <a:ext cx="5413923" cy="539573"/>
          </a:xfrm>
          <a:prstGeom prst="rect">
            <a:avLst/>
          </a:prstGeom>
        </p:spPr>
        <p:txBody>
          <a:bodyPr>
            <a:normAutofit/>
          </a:bodyPr>
          <a:lstStyle>
            <a:lvl1pPr>
              <a:defRPr sz="2000">
                <a:solidFill>
                  <a:schemeClr val="bg1"/>
                </a:solidFill>
              </a:defRPr>
            </a:lvl1pPr>
          </a:lstStyle>
          <a:p>
            <a:r>
              <a:rPr lang="en-GB"/>
              <a:t>Name</a:t>
            </a:r>
            <a:endParaRPr lang="en-US"/>
          </a:p>
        </p:txBody>
      </p:sp>
      <p:sp>
        <p:nvSpPr>
          <p:cNvPr id="6" name="Text Placeholder 18">
            <a:extLst>
              <a:ext uri="{FF2B5EF4-FFF2-40B4-BE49-F238E27FC236}">
                <a16:creationId xmlns:a16="http://schemas.microsoft.com/office/drawing/2014/main" id="{3E3C6AE8-015C-7D8E-5E58-F2A2E3632185}"/>
              </a:ext>
            </a:extLst>
          </p:cNvPr>
          <p:cNvSpPr>
            <a:spLocks noGrp="1"/>
          </p:cNvSpPr>
          <p:nvPr>
            <p:ph type="body" sz="quarter" idx="13" hasCustomPrompt="1"/>
          </p:nvPr>
        </p:nvSpPr>
        <p:spPr>
          <a:xfrm>
            <a:off x="4314064" y="4600244"/>
            <a:ext cx="5413922" cy="365125"/>
          </a:xfrm>
        </p:spPr>
        <p:txBody>
          <a:bodyPr>
            <a:normAutofit/>
          </a:bodyPr>
          <a:lstStyle>
            <a:lvl1pPr marL="0" indent="0">
              <a:buNone/>
              <a:defRPr sz="2000"/>
            </a:lvl1pPr>
            <a:lvl2pPr marL="44450" indent="0">
              <a:buNone/>
              <a:tabLst/>
              <a:defRPr sz="1400">
                <a:solidFill>
                  <a:schemeClr val="bg1"/>
                </a:solidFill>
              </a:defRPr>
            </a:lvl2pPr>
          </a:lstStyle>
          <a:p>
            <a:pPr lvl="1"/>
            <a:r>
              <a:rPr lang="en-GB"/>
              <a:t>Job title and company</a:t>
            </a:r>
          </a:p>
        </p:txBody>
      </p:sp>
      <p:sp>
        <p:nvSpPr>
          <p:cNvPr id="7" name="Oval 6">
            <a:extLst>
              <a:ext uri="{FF2B5EF4-FFF2-40B4-BE49-F238E27FC236}">
                <a16:creationId xmlns:a16="http://schemas.microsoft.com/office/drawing/2014/main" id="{DDAD0146-CED4-B509-4598-47CA914EC81A}"/>
              </a:ext>
            </a:extLst>
          </p:cNvPr>
          <p:cNvSpPr/>
          <p:nvPr userDrawn="1"/>
        </p:nvSpPr>
        <p:spPr>
          <a:xfrm>
            <a:off x="1107126" y="1490678"/>
            <a:ext cx="2552369" cy="2552369"/>
          </a:xfrm>
          <a:prstGeom prst="ellipse">
            <a:avLst/>
          </a:prstGeom>
          <a:solidFill>
            <a:srgbClr val="B7C3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5">
            <a:extLst>
              <a:ext uri="{FF2B5EF4-FFF2-40B4-BE49-F238E27FC236}">
                <a16:creationId xmlns:a16="http://schemas.microsoft.com/office/drawing/2014/main" id="{7D0379ED-3624-5F28-D636-908E1D7B3EB9}"/>
              </a:ext>
            </a:extLst>
          </p:cNvPr>
          <p:cNvSpPr>
            <a:spLocks noGrp="1"/>
          </p:cNvSpPr>
          <p:nvPr>
            <p:ph type="pic" sz="quarter" idx="16" hasCustomPrompt="1"/>
          </p:nvPr>
        </p:nvSpPr>
        <p:spPr>
          <a:xfrm>
            <a:off x="1170072" y="1490536"/>
            <a:ext cx="2551770" cy="2550921"/>
          </a:xfrm>
          <a:prstGeom prst="ellipse">
            <a:avLst/>
          </a:prstGeom>
          <a:solidFill>
            <a:srgbClr val="00E3D4"/>
          </a:solidFill>
        </p:spPr>
        <p:txBody>
          <a:bodyPr anchor="b">
            <a:normAutofit/>
          </a:bodyPr>
          <a:lstStyle>
            <a:lvl1pPr algn="ctr">
              <a:defRPr sz="1800">
                <a:solidFill>
                  <a:schemeClr val="tx1"/>
                </a:solidFill>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headshot</a:t>
            </a:r>
          </a:p>
        </p:txBody>
      </p:sp>
      <p:pic>
        <p:nvPicPr>
          <p:cNvPr id="9" name="Graphic 8">
            <a:extLst>
              <a:ext uri="{FF2B5EF4-FFF2-40B4-BE49-F238E27FC236}">
                <a16:creationId xmlns:a16="http://schemas.microsoft.com/office/drawing/2014/main" id="{BE60B7FA-041C-4CC8-5749-2E7DF78FD4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4064" y="1490536"/>
            <a:ext cx="834239" cy="568383"/>
          </a:xfrm>
          <a:prstGeom prst="rect">
            <a:avLst/>
          </a:prstGeom>
        </p:spPr>
      </p:pic>
      <p:sp>
        <p:nvSpPr>
          <p:cNvPr id="10" name="Text Placeholder 18">
            <a:extLst>
              <a:ext uri="{FF2B5EF4-FFF2-40B4-BE49-F238E27FC236}">
                <a16:creationId xmlns:a16="http://schemas.microsoft.com/office/drawing/2014/main" id="{C558E73A-9504-504C-C303-C940B1246166}"/>
              </a:ext>
            </a:extLst>
          </p:cNvPr>
          <p:cNvSpPr>
            <a:spLocks noGrp="1"/>
          </p:cNvSpPr>
          <p:nvPr>
            <p:ph type="body" sz="quarter" idx="17" hasCustomPrompt="1"/>
          </p:nvPr>
        </p:nvSpPr>
        <p:spPr>
          <a:xfrm>
            <a:off x="4314064" y="2154265"/>
            <a:ext cx="7035254" cy="1867976"/>
          </a:xfrm>
        </p:spPr>
        <p:txBody>
          <a:bodyPr>
            <a:normAutofit/>
          </a:bodyPr>
          <a:lstStyle>
            <a:lvl1pPr marL="0" indent="0">
              <a:buNone/>
              <a:defRPr sz="2400" b="0" i="0" spc="-100" baseline="0">
                <a:solidFill>
                  <a:schemeClr val="bg1"/>
                </a:solidFill>
                <a:latin typeface="Public Sans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Add some context	</a:t>
            </a:r>
          </a:p>
        </p:txBody>
      </p:sp>
      <p:sp>
        <p:nvSpPr>
          <p:cNvPr id="5" name="Footer Placeholder 7">
            <a:extLst>
              <a:ext uri="{FF2B5EF4-FFF2-40B4-BE49-F238E27FC236}">
                <a16:creationId xmlns:a16="http://schemas.microsoft.com/office/drawing/2014/main" id="{59E6211C-9027-B66D-C8DC-977F8766716A}"/>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754922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peaker spotlight">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a:xfrm>
            <a:off x="8610599" y="6356350"/>
            <a:ext cx="2914651" cy="365125"/>
          </a:xfrm>
          <a:prstGeom prst="rect">
            <a:avLst/>
          </a:prstGeom>
        </p:spPr>
        <p:txBody>
          <a:bodyPr/>
          <a:lstStyle/>
          <a:p>
            <a:fld id="{75DF3089-2DB7-FE44-9E32-3A480F1EF615}" type="slidenum">
              <a:rPr lang="en-US" smtClean="0"/>
              <a:pPr/>
              <a:t>‹#›</a:t>
            </a:fld>
            <a:endParaRPr lang="en-US"/>
          </a:p>
        </p:txBody>
      </p:sp>
      <p:sp>
        <p:nvSpPr>
          <p:cNvPr id="6" name="Picture Placeholder 15">
            <a:extLst>
              <a:ext uri="{FF2B5EF4-FFF2-40B4-BE49-F238E27FC236}">
                <a16:creationId xmlns:a16="http://schemas.microsoft.com/office/drawing/2014/main" id="{F402C648-9834-B6DB-3A8C-A70CC172D5B9}"/>
              </a:ext>
            </a:extLst>
          </p:cNvPr>
          <p:cNvSpPr>
            <a:spLocks noGrp="1"/>
          </p:cNvSpPr>
          <p:nvPr>
            <p:ph type="pic" sz="quarter" idx="16" hasCustomPrompt="1"/>
          </p:nvPr>
        </p:nvSpPr>
        <p:spPr>
          <a:xfrm>
            <a:off x="7209402" y="0"/>
            <a:ext cx="4982597" cy="6883093"/>
          </a:xfrm>
          <a:custGeom>
            <a:avLst/>
            <a:gdLst>
              <a:gd name="connsiteX0" fmla="*/ 4063077 w 8131077"/>
              <a:gd name="connsiteY0" fmla="*/ 0 h 6883093"/>
              <a:gd name="connsiteX1" fmla="*/ 8131077 w 8131077"/>
              <a:gd name="connsiteY1" fmla="*/ 0 h 6883093"/>
              <a:gd name="connsiteX2" fmla="*/ 8131077 w 8131077"/>
              <a:gd name="connsiteY2" fmla="*/ 3450766 h 6883093"/>
              <a:gd name="connsiteX3" fmla="*/ 8131077 w 8131077"/>
              <a:gd name="connsiteY3" fmla="*/ 3450767 h 6883093"/>
              <a:gd name="connsiteX4" fmla="*/ 8131077 w 8131077"/>
              <a:gd name="connsiteY4" fmla="*/ 6860607 h 6883093"/>
              <a:gd name="connsiteX5" fmla="*/ 4066004 w 8131077"/>
              <a:gd name="connsiteY5" fmla="*/ 6860607 h 6883093"/>
              <a:gd name="connsiteX6" fmla="*/ 4066013 w 8131077"/>
              <a:gd name="connsiteY6" fmla="*/ 6883093 h 6883093"/>
              <a:gd name="connsiteX7" fmla="*/ 677476 w 8131077"/>
              <a:gd name="connsiteY7" fmla="*/ 6867483 h 6883093"/>
              <a:gd name="connsiteX8" fmla="*/ 0 w 8131077"/>
              <a:gd name="connsiteY8" fmla="*/ 6190069 h 6883093"/>
              <a:gd name="connsiteX9" fmla="*/ 0 w 8131077"/>
              <a:gd name="connsiteY9" fmla="*/ 686897 h 6883093"/>
              <a:gd name="connsiteX10" fmla="*/ 677476 w 8131077"/>
              <a:gd name="connsiteY10" fmla="*/ 9483 h 6883093"/>
              <a:gd name="connsiteX11" fmla="*/ 4063077 w 8131077"/>
              <a:gd name="connsiteY11" fmla="*/ 2618 h 688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31077" h="6883093">
                <a:moveTo>
                  <a:pt x="4063077" y="0"/>
                </a:moveTo>
                <a:lnTo>
                  <a:pt x="8131077" y="0"/>
                </a:lnTo>
                <a:lnTo>
                  <a:pt x="8131077" y="3450766"/>
                </a:lnTo>
                <a:lnTo>
                  <a:pt x="8131077" y="3450767"/>
                </a:lnTo>
                <a:lnTo>
                  <a:pt x="8131077" y="6860607"/>
                </a:lnTo>
                <a:lnTo>
                  <a:pt x="4066004" y="6860607"/>
                </a:lnTo>
                <a:lnTo>
                  <a:pt x="4066013" y="6883093"/>
                </a:lnTo>
                <a:lnTo>
                  <a:pt x="677476" y="6867483"/>
                </a:lnTo>
                <a:cubicBezTo>
                  <a:pt x="303316" y="6867483"/>
                  <a:pt x="0" y="6564194"/>
                  <a:pt x="0" y="6190069"/>
                </a:cubicBezTo>
                <a:lnTo>
                  <a:pt x="0" y="686897"/>
                </a:lnTo>
                <a:cubicBezTo>
                  <a:pt x="0" y="312772"/>
                  <a:pt x="303316" y="9483"/>
                  <a:pt x="677476" y="9483"/>
                </a:cubicBezTo>
                <a:lnTo>
                  <a:pt x="4063077" y="2618"/>
                </a:lnTo>
                <a:close/>
              </a:path>
            </a:pathLst>
          </a:custGeom>
          <a:solidFill>
            <a:srgbClr val="E8EBED"/>
          </a:solidFill>
        </p:spPr>
        <p:txBody>
          <a:bodyPr vert="horz" wrap="square" lIns="0" tIns="0" rIns="0" bIns="0" rtlCol="0" anchor="ctr">
            <a:noAutofit/>
          </a:bodyPr>
          <a:lstStyle>
            <a:lvl1pPr marL="0" indent="0" algn="r">
              <a:lnSpc>
                <a:spcPct val="100000"/>
              </a:lnSpc>
              <a:buNone/>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team member headshot.</a:t>
            </a:r>
          </a:p>
        </p:txBody>
      </p:sp>
      <p:sp>
        <p:nvSpPr>
          <p:cNvPr id="7" name="Title 4">
            <a:extLst>
              <a:ext uri="{FF2B5EF4-FFF2-40B4-BE49-F238E27FC236}">
                <a16:creationId xmlns:a16="http://schemas.microsoft.com/office/drawing/2014/main" id="{DAE2EB35-EE5C-0E58-1509-2DDA5B24EF7F}"/>
              </a:ext>
            </a:extLst>
          </p:cNvPr>
          <p:cNvSpPr>
            <a:spLocks noGrp="1"/>
          </p:cNvSpPr>
          <p:nvPr>
            <p:ph type="title" hasCustomPrompt="1"/>
          </p:nvPr>
        </p:nvSpPr>
        <p:spPr>
          <a:xfrm>
            <a:off x="666749" y="2877068"/>
            <a:ext cx="6125937" cy="735692"/>
          </a:xfrm>
          <a:prstGeom prst="rect">
            <a:avLst/>
          </a:prstGeom>
        </p:spPr>
        <p:txBody>
          <a:bodyPr>
            <a:normAutofit/>
          </a:bodyPr>
          <a:lstStyle>
            <a:lvl1pPr>
              <a:defRPr sz="3600">
                <a:solidFill>
                  <a:schemeClr val="bg1"/>
                </a:solidFill>
              </a:defRPr>
            </a:lvl1pPr>
          </a:lstStyle>
          <a:p>
            <a:r>
              <a:rPr lang="en-GB"/>
              <a:t>Name</a:t>
            </a:r>
            <a:endParaRPr lang="en-US"/>
          </a:p>
        </p:txBody>
      </p:sp>
      <p:sp>
        <p:nvSpPr>
          <p:cNvPr id="8" name="Text Placeholder 18">
            <a:extLst>
              <a:ext uri="{FF2B5EF4-FFF2-40B4-BE49-F238E27FC236}">
                <a16:creationId xmlns:a16="http://schemas.microsoft.com/office/drawing/2014/main" id="{77919CB2-0DEA-BE2C-2E1F-6D958FB124E4}"/>
              </a:ext>
            </a:extLst>
          </p:cNvPr>
          <p:cNvSpPr>
            <a:spLocks noGrp="1"/>
          </p:cNvSpPr>
          <p:nvPr>
            <p:ph type="body" sz="quarter" idx="13" hasCustomPrompt="1"/>
          </p:nvPr>
        </p:nvSpPr>
        <p:spPr>
          <a:xfrm>
            <a:off x="666750" y="3631974"/>
            <a:ext cx="6126164" cy="365125"/>
          </a:xfrm>
        </p:spPr>
        <p:txBody>
          <a:bodyPr>
            <a:normAutofit/>
          </a:bodyPr>
          <a:lstStyle>
            <a:lvl1pPr marL="0" indent="0">
              <a:buNone/>
              <a:defRPr sz="2000"/>
            </a:lvl1pPr>
            <a:lvl2pPr marL="44450" indent="0">
              <a:buNone/>
              <a:tabLst/>
              <a:defRPr sz="1600">
                <a:solidFill>
                  <a:schemeClr val="bg1"/>
                </a:solidFill>
              </a:defRPr>
            </a:lvl2pPr>
          </a:lstStyle>
          <a:p>
            <a:pPr lvl="1"/>
            <a:r>
              <a:rPr lang="en-GB"/>
              <a:t>Job title</a:t>
            </a:r>
          </a:p>
        </p:txBody>
      </p:sp>
      <p:sp>
        <p:nvSpPr>
          <p:cNvPr id="2" name="Footer Placeholder 7">
            <a:extLst>
              <a:ext uri="{FF2B5EF4-FFF2-40B4-BE49-F238E27FC236}">
                <a16:creationId xmlns:a16="http://schemas.microsoft.com/office/drawing/2014/main" id="{8BF86285-EE99-F697-6453-C21C11A06766}"/>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42769624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peakers spot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p:txBody>
          <a:bodyPr/>
          <a:lstStyle/>
          <a:p>
            <a:fld id="{75DF3089-2DB7-FE44-9E32-3A480F1EF615}" type="slidenum">
              <a:rPr lang="en-US" smtClean="0"/>
              <a:pPr/>
              <a:t>‹#›</a:t>
            </a:fld>
            <a:endParaRPr lang="en-US"/>
          </a:p>
        </p:txBody>
      </p:sp>
      <p:grpSp>
        <p:nvGrpSpPr>
          <p:cNvPr id="39" name="Group 38">
            <a:extLst>
              <a:ext uri="{FF2B5EF4-FFF2-40B4-BE49-F238E27FC236}">
                <a16:creationId xmlns:a16="http://schemas.microsoft.com/office/drawing/2014/main" id="{0B68169D-056A-6A66-34FC-C5013CDDE830}"/>
              </a:ext>
            </a:extLst>
          </p:cNvPr>
          <p:cNvGrpSpPr/>
          <p:nvPr userDrawn="1"/>
        </p:nvGrpSpPr>
        <p:grpSpPr>
          <a:xfrm>
            <a:off x="1243399" y="1594708"/>
            <a:ext cx="2795199" cy="3668583"/>
            <a:chOff x="1243399" y="1594708"/>
            <a:chExt cx="2795199" cy="3668583"/>
          </a:xfrm>
        </p:grpSpPr>
        <p:sp>
          <p:nvSpPr>
            <p:cNvPr id="9" name="Rounded Rectangle 8">
              <a:extLst>
                <a:ext uri="{FF2B5EF4-FFF2-40B4-BE49-F238E27FC236}">
                  <a16:creationId xmlns:a16="http://schemas.microsoft.com/office/drawing/2014/main" id="{BDAAFCE9-98D0-6FAE-BBE2-896CE0E8F2C3}"/>
                </a:ext>
              </a:extLst>
            </p:cNvPr>
            <p:cNvSpPr/>
            <p:nvPr/>
          </p:nvSpPr>
          <p:spPr>
            <a:xfrm>
              <a:off x="1243399" y="1594708"/>
              <a:ext cx="2795199" cy="3668583"/>
            </a:xfrm>
            <a:prstGeom prst="roundRect">
              <a:avLst>
                <a:gd name="adj" fmla="val 74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3AC85162-EC73-4747-FB65-B7AAF84285E6}"/>
                </a:ext>
              </a:extLst>
            </p:cNvPr>
            <p:cNvSpPr/>
            <p:nvPr/>
          </p:nvSpPr>
          <p:spPr>
            <a:xfrm>
              <a:off x="1623733" y="1895088"/>
              <a:ext cx="1861948" cy="18619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40" baseline="0">
                <a:solidFill>
                  <a:schemeClr val="tx1"/>
                </a:solidFill>
              </a:endParaRPr>
            </a:p>
          </p:txBody>
        </p:sp>
      </p:grpSp>
      <p:sp>
        <p:nvSpPr>
          <p:cNvPr id="28" name="Title Placeholder 1">
            <a:extLst>
              <a:ext uri="{FF2B5EF4-FFF2-40B4-BE49-F238E27FC236}">
                <a16:creationId xmlns:a16="http://schemas.microsoft.com/office/drawing/2014/main" id="{775DA8B9-B1A0-473C-703D-2CAFB7057488}"/>
              </a:ext>
            </a:extLst>
          </p:cNvPr>
          <p:cNvSpPr>
            <a:spLocks noGrp="1"/>
          </p:cNvSpPr>
          <p:nvPr userDrawn="1">
            <p:ph type="title" hasCustomPrompt="1"/>
          </p:nvPr>
        </p:nvSpPr>
        <p:spPr>
          <a:xfrm>
            <a:off x="666749" y="208941"/>
            <a:ext cx="10858502" cy="914763"/>
          </a:xfrm>
          <a:prstGeom prst="rect">
            <a:avLst/>
          </a:prstGeom>
        </p:spPr>
        <p:txBody>
          <a:bodyPr vert="horz" lIns="91440" tIns="45720" rIns="91440" bIns="45720" rtlCol="0" anchor="ctr">
            <a:normAutofit/>
          </a:bodyPr>
          <a:lstStyle>
            <a:lvl1pPr>
              <a:defRPr sz="3600" b="0" i="0" spc="-40" baseline="0">
                <a:latin typeface="Public Sans SemiBold" pitchFamily="2" charset="77"/>
              </a:defRPr>
            </a:lvl1pPr>
          </a:lstStyle>
          <a:p>
            <a:r>
              <a:rPr lang="en-GB"/>
              <a:t>Click to edit title</a:t>
            </a:r>
            <a:endParaRPr lang="en-US"/>
          </a:p>
        </p:txBody>
      </p:sp>
      <p:sp>
        <p:nvSpPr>
          <p:cNvPr id="30" name="Picture Placeholder 15">
            <a:extLst>
              <a:ext uri="{FF2B5EF4-FFF2-40B4-BE49-F238E27FC236}">
                <a16:creationId xmlns:a16="http://schemas.microsoft.com/office/drawing/2014/main" id="{F5299283-BB6F-2D48-4B9C-3A9C29E42A35}"/>
              </a:ext>
            </a:extLst>
          </p:cNvPr>
          <p:cNvSpPr>
            <a:spLocks noGrp="1" noChangeAspect="1"/>
          </p:cNvSpPr>
          <p:nvPr>
            <p:ph type="pic" sz="quarter" idx="16" hasCustomPrompt="1"/>
          </p:nvPr>
        </p:nvSpPr>
        <p:spPr>
          <a:xfrm>
            <a:off x="1708599" y="1921892"/>
            <a:ext cx="1864800" cy="1864179"/>
          </a:xfrm>
          <a:prstGeom prst="ellipse">
            <a:avLst/>
          </a:prstGeom>
          <a:solidFill>
            <a:srgbClr val="0B3646"/>
          </a:solidFill>
        </p:spPr>
        <p:txBody>
          <a:bodyPr anchor="b">
            <a:noAutofit/>
          </a:bodyPr>
          <a:lstStyle>
            <a:lvl1pPr algn="ctr">
              <a:defRPr sz="1200" spc="-40" baseline="0">
                <a:solidFill>
                  <a:schemeClr val="bg1"/>
                </a:solidFill>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headshot.</a:t>
            </a:r>
          </a:p>
        </p:txBody>
      </p:sp>
      <p:sp>
        <p:nvSpPr>
          <p:cNvPr id="36" name="Text Placeholder 18">
            <a:extLst>
              <a:ext uri="{FF2B5EF4-FFF2-40B4-BE49-F238E27FC236}">
                <a16:creationId xmlns:a16="http://schemas.microsoft.com/office/drawing/2014/main" id="{3646B7DD-B18B-C5EE-7EDB-43CE6EEACE44}"/>
              </a:ext>
            </a:extLst>
          </p:cNvPr>
          <p:cNvSpPr>
            <a:spLocks noGrp="1"/>
          </p:cNvSpPr>
          <p:nvPr>
            <p:ph type="body" sz="quarter" idx="21" hasCustomPrompt="1"/>
          </p:nvPr>
        </p:nvSpPr>
        <p:spPr>
          <a:xfrm>
            <a:off x="1267594" y="4364113"/>
            <a:ext cx="2771004" cy="290072"/>
          </a:xfrm>
        </p:spPr>
        <p:txBody>
          <a:bodyPr anchor="ctr">
            <a:noAutofit/>
          </a:bodyPr>
          <a:lstStyle>
            <a:lvl1pPr marL="0" indent="0">
              <a:buNone/>
              <a:defRPr sz="2000"/>
            </a:lvl1pPr>
            <a:lvl2pPr marL="44450" indent="0" algn="ctr">
              <a:buNone/>
              <a:tabLst/>
              <a:defRPr sz="1400" b="0" spc="-40" baseline="0">
                <a:solidFill>
                  <a:schemeClr val="tx1"/>
                </a:solidFill>
              </a:defRPr>
            </a:lvl2pPr>
          </a:lstStyle>
          <a:p>
            <a:pPr lvl="1"/>
            <a:r>
              <a:rPr lang="en-GB"/>
              <a:t>Job title</a:t>
            </a:r>
          </a:p>
        </p:txBody>
      </p:sp>
      <p:sp>
        <p:nvSpPr>
          <p:cNvPr id="37" name="Text Placeholder 71">
            <a:extLst>
              <a:ext uri="{FF2B5EF4-FFF2-40B4-BE49-F238E27FC236}">
                <a16:creationId xmlns:a16="http://schemas.microsoft.com/office/drawing/2014/main" id="{7AF77906-0336-4FA3-F6C1-36E886B66708}"/>
              </a:ext>
            </a:extLst>
          </p:cNvPr>
          <p:cNvSpPr>
            <a:spLocks noGrp="1"/>
          </p:cNvSpPr>
          <p:nvPr>
            <p:ph type="body" sz="quarter" idx="29" hasCustomPrompt="1"/>
          </p:nvPr>
        </p:nvSpPr>
        <p:spPr>
          <a:xfrm>
            <a:off x="1267594" y="3828763"/>
            <a:ext cx="2771004" cy="504000"/>
          </a:xfrm>
        </p:spPr>
        <p:txBody>
          <a:bodyPr anchor="ctr">
            <a:normAutofit/>
          </a:bodyPr>
          <a:lstStyle>
            <a:lvl1pPr marL="0" indent="0" algn="ctr">
              <a:buNone/>
              <a:defRPr sz="2000" b="1" i="0" spc="-40" baseline="0">
                <a:solidFill>
                  <a:schemeClr val="tx1"/>
                </a:solidFill>
                <a:latin typeface="Public Sans SemiBold" pitchFamily="2" charset="77"/>
              </a:defRPr>
            </a:lvl1pPr>
          </a:lstStyle>
          <a:p>
            <a:pPr lvl="0"/>
            <a:r>
              <a:rPr lang="en-GB"/>
              <a:t>Name</a:t>
            </a:r>
            <a:endParaRPr lang="en-US"/>
          </a:p>
        </p:txBody>
      </p:sp>
      <p:sp>
        <p:nvSpPr>
          <p:cNvPr id="38" name="Text Placeholder 18">
            <a:extLst>
              <a:ext uri="{FF2B5EF4-FFF2-40B4-BE49-F238E27FC236}">
                <a16:creationId xmlns:a16="http://schemas.microsoft.com/office/drawing/2014/main" id="{9A44D5AC-4305-3C62-36CF-1C335A07975B}"/>
              </a:ext>
            </a:extLst>
          </p:cNvPr>
          <p:cNvSpPr>
            <a:spLocks noGrp="1"/>
          </p:cNvSpPr>
          <p:nvPr>
            <p:ph type="body" sz="quarter" idx="30" hasCustomPrompt="1"/>
          </p:nvPr>
        </p:nvSpPr>
        <p:spPr>
          <a:xfrm>
            <a:off x="1267594" y="4674349"/>
            <a:ext cx="2771004" cy="287684"/>
          </a:xfrm>
        </p:spPr>
        <p:txBody>
          <a:bodyPr anchor="ctr">
            <a:noAutofit/>
          </a:bodyPr>
          <a:lstStyle>
            <a:lvl1pPr marL="0" indent="0">
              <a:buNone/>
              <a:defRPr sz="2000"/>
            </a:lvl1pPr>
            <a:lvl2pPr marL="44450" indent="0" algn="ctr">
              <a:buNone/>
              <a:tabLst/>
              <a:defRPr sz="1400" b="1" i="0" spc="-40" baseline="0">
                <a:solidFill>
                  <a:schemeClr val="tx1"/>
                </a:solidFill>
                <a:latin typeface="Public Sans SemiBold" pitchFamily="2" charset="77"/>
              </a:defRPr>
            </a:lvl2pPr>
          </a:lstStyle>
          <a:p>
            <a:pPr lvl="1"/>
            <a:r>
              <a:rPr lang="en-GB"/>
              <a:t>Company name</a:t>
            </a:r>
          </a:p>
        </p:txBody>
      </p:sp>
      <p:grpSp>
        <p:nvGrpSpPr>
          <p:cNvPr id="40" name="Group 39">
            <a:extLst>
              <a:ext uri="{FF2B5EF4-FFF2-40B4-BE49-F238E27FC236}">
                <a16:creationId xmlns:a16="http://schemas.microsoft.com/office/drawing/2014/main" id="{910F203A-9148-11BB-B7BB-842F4C8AEEBF}"/>
              </a:ext>
            </a:extLst>
          </p:cNvPr>
          <p:cNvGrpSpPr/>
          <p:nvPr userDrawn="1"/>
        </p:nvGrpSpPr>
        <p:grpSpPr>
          <a:xfrm>
            <a:off x="4698400" y="1588637"/>
            <a:ext cx="2795199" cy="3668583"/>
            <a:chOff x="1243399" y="1594708"/>
            <a:chExt cx="2795199" cy="3668583"/>
          </a:xfrm>
        </p:grpSpPr>
        <p:sp>
          <p:nvSpPr>
            <p:cNvPr id="41" name="Rounded Rectangle 40">
              <a:extLst>
                <a:ext uri="{FF2B5EF4-FFF2-40B4-BE49-F238E27FC236}">
                  <a16:creationId xmlns:a16="http://schemas.microsoft.com/office/drawing/2014/main" id="{2BEEECFF-A3E0-A346-432A-1B428C4303BD}"/>
                </a:ext>
              </a:extLst>
            </p:cNvPr>
            <p:cNvSpPr/>
            <p:nvPr/>
          </p:nvSpPr>
          <p:spPr>
            <a:xfrm>
              <a:off x="1243399" y="1594708"/>
              <a:ext cx="2795199" cy="3668583"/>
            </a:xfrm>
            <a:prstGeom prst="roundRect">
              <a:avLst>
                <a:gd name="adj" fmla="val 74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a:extLst>
                <a:ext uri="{FF2B5EF4-FFF2-40B4-BE49-F238E27FC236}">
                  <a16:creationId xmlns:a16="http://schemas.microsoft.com/office/drawing/2014/main" id="{8334CFD4-560E-D7D1-EBE4-64356F150901}"/>
                </a:ext>
              </a:extLst>
            </p:cNvPr>
            <p:cNvSpPr/>
            <p:nvPr/>
          </p:nvSpPr>
          <p:spPr>
            <a:xfrm>
              <a:off x="1623733" y="1895088"/>
              <a:ext cx="1861948" cy="18619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40" baseline="0">
                <a:solidFill>
                  <a:schemeClr val="tx1"/>
                </a:solidFill>
              </a:endParaRPr>
            </a:p>
          </p:txBody>
        </p:sp>
      </p:grpSp>
      <p:sp>
        <p:nvSpPr>
          <p:cNvPr id="49" name="Picture Placeholder 15">
            <a:extLst>
              <a:ext uri="{FF2B5EF4-FFF2-40B4-BE49-F238E27FC236}">
                <a16:creationId xmlns:a16="http://schemas.microsoft.com/office/drawing/2014/main" id="{3E6FA04C-7EF9-7683-0FF8-9BE1EB181376}"/>
              </a:ext>
            </a:extLst>
          </p:cNvPr>
          <p:cNvSpPr>
            <a:spLocks noGrp="1" noChangeAspect="1"/>
          </p:cNvSpPr>
          <p:nvPr>
            <p:ph type="pic" sz="quarter" idx="31" hasCustomPrompt="1"/>
          </p:nvPr>
        </p:nvSpPr>
        <p:spPr>
          <a:xfrm>
            <a:off x="5163600" y="1915821"/>
            <a:ext cx="1864800" cy="1864179"/>
          </a:xfrm>
          <a:prstGeom prst="ellipse">
            <a:avLst/>
          </a:prstGeom>
          <a:solidFill>
            <a:srgbClr val="0B3646"/>
          </a:solidFill>
        </p:spPr>
        <p:txBody>
          <a:bodyPr anchor="b">
            <a:noAutofit/>
          </a:bodyPr>
          <a:lstStyle>
            <a:lvl1pPr algn="ctr">
              <a:defRPr sz="1200" spc="-40" baseline="0">
                <a:solidFill>
                  <a:schemeClr val="bg1"/>
                </a:solidFill>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headshot.</a:t>
            </a:r>
          </a:p>
        </p:txBody>
      </p:sp>
      <p:sp>
        <p:nvSpPr>
          <p:cNvPr id="50" name="Text Placeholder 18">
            <a:extLst>
              <a:ext uri="{FF2B5EF4-FFF2-40B4-BE49-F238E27FC236}">
                <a16:creationId xmlns:a16="http://schemas.microsoft.com/office/drawing/2014/main" id="{B2F79703-6C5E-E5C1-DCC0-5BD3F0704E10}"/>
              </a:ext>
            </a:extLst>
          </p:cNvPr>
          <p:cNvSpPr>
            <a:spLocks noGrp="1"/>
          </p:cNvSpPr>
          <p:nvPr>
            <p:ph type="body" sz="quarter" idx="32" hasCustomPrompt="1"/>
          </p:nvPr>
        </p:nvSpPr>
        <p:spPr>
          <a:xfrm>
            <a:off x="4722595" y="4358042"/>
            <a:ext cx="2771004" cy="290072"/>
          </a:xfrm>
        </p:spPr>
        <p:txBody>
          <a:bodyPr anchor="ctr">
            <a:noAutofit/>
          </a:bodyPr>
          <a:lstStyle>
            <a:lvl1pPr marL="0" indent="0">
              <a:buNone/>
              <a:defRPr sz="2000"/>
            </a:lvl1pPr>
            <a:lvl2pPr marL="44450" indent="0" algn="ctr">
              <a:buNone/>
              <a:tabLst/>
              <a:defRPr sz="1400" b="0" spc="-40" baseline="0">
                <a:solidFill>
                  <a:schemeClr val="tx1"/>
                </a:solidFill>
              </a:defRPr>
            </a:lvl2pPr>
          </a:lstStyle>
          <a:p>
            <a:pPr lvl="1"/>
            <a:r>
              <a:rPr lang="en-GB"/>
              <a:t>Job title</a:t>
            </a:r>
          </a:p>
        </p:txBody>
      </p:sp>
      <p:sp>
        <p:nvSpPr>
          <p:cNvPr id="51" name="Text Placeholder 71">
            <a:extLst>
              <a:ext uri="{FF2B5EF4-FFF2-40B4-BE49-F238E27FC236}">
                <a16:creationId xmlns:a16="http://schemas.microsoft.com/office/drawing/2014/main" id="{FA5776B2-9FCF-E26E-AD64-ADA351E7B42A}"/>
              </a:ext>
            </a:extLst>
          </p:cNvPr>
          <p:cNvSpPr>
            <a:spLocks noGrp="1"/>
          </p:cNvSpPr>
          <p:nvPr>
            <p:ph type="body" sz="quarter" idx="33" hasCustomPrompt="1"/>
          </p:nvPr>
        </p:nvSpPr>
        <p:spPr>
          <a:xfrm>
            <a:off x="4722595" y="3822692"/>
            <a:ext cx="2771004" cy="504000"/>
          </a:xfrm>
        </p:spPr>
        <p:txBody>
          <a:bodyPr anchor="ctr">
            <a:normAutofit/>
          </a:bodyPr>
          <a:lstStyle>
            <a:lvl1pPr marL="0" indent="0" algn="ctr">
              <a:buNone/>
              <a:defRPr sz="2000" b="1" i="0" spc="-40" baseline="0">
                <a:solidFill>
                  <a:schemeClr val="tx1"/>
                </a:solidFill>
                <a:latin typeface="Public Sans SemiBold" pitchFamily="2" charset="77"/>
              </a:defRPr>
            </a:lvl1pPr>
          </a:lstStyle>
          <a:p>
            <a:pPr lvl="0"/>
            <a:r>
              <a:rPr lang="en-GB"/>
              <a:t>Name</a:t>
            </a:r>
            <a:endParaRPr lang="en-US"/>
          </a:p>
        </p:txBody>
      </p:sp>
      <p:sp>
        <p:nvSpPr>
          <p:cNvPr id="52" name="Text Placeholder 18">
            <a:extLst>
              <a:ext uri="{FF2B5EF4-FFF2-40B4-BE49-F238E27FC236}">
                <a16:creationId xmlns:a16="http://schemas.microsoft.com/office/drawing/2014/main" id="{0D4B7475-3D41-D72E-80EB-0468EA310EB9}"/>
              </a:ext>
            </a:extLst>
          </p:cNvPr>
          <p:cNvSpPr>
            <a:spLocks noGrp="1"/>
          </p:cNvSpPr>
          <p:nvPr>
            <p:ph type="body" sz="quarter" idx="34" hasCustomPrompt="1"/>
          </p:nvPr>
        </p:nvSpPr>
        <p:spPr>
          <a:xfrm>
            <a:off x="4722595" y="4668278"/>
            <a:ext cx="2771004" cy="287684"/>
          </a:xfrm>
        </p:spPr>
        <p:txBody>
          <a:bodyPr anchor="ctr">
            <a:noAutofit/>
          </a:bodyPr>
          <a:lstStyle>
            <a:lvl1pPr marL="0" indent="0">
              <a:buNone/>
              <a:defRPr sz="2000"/>
            </a:lvl1pPr>
            <a:lvl2pPr marL="44450" indent="0" algn="ctr">
              <a:buNone/>
              <a:tabLst/>
              <a:defRPr sz="1400" b="1" i="0" spc="-40" baseline="0">
                <a:solidFill>
                  <a:schemeClr val="tx1"/>
                </a:solidFill>
                <a:latin typeface="Public Sans SemiBold" pitchFamily="2" charset="77"/>
              </a:defRPr>
            </a:lvl2pPr>
          </a:lstStyle>
          <a:p>
            <a:pPr lvl="1"/>
            <a:r>
              <a:rPr lang="en-GB"/>
              <a:t>Company name</a:t>
            </a:r>
          </a:p>
        </p:txBody>
      </p:sp>
      <p:grpSp>
        <p:nvGrpSpPr>
          <p:cNvPr id="63" name="Group 62">
            <a:extLst>
              <a:ext uri="{FF2B5EF4-FFF2-40B4-BE49-F238E27FC236}">
                <a16:creationId xmlns:a16="http://schemas.microsoft.com/office/drawing/2014/main" id="{C4A22F68-1ABE-4A43-9544-B887840ED206}"/>
              </a:ext>
            </a:extLst>
          </p:cNvPr>
          <p:cNvGrpSpPr/>
          <p:nvPr userDrawn="1"/>
        </p:nvGrpSpPr>
        <p:grpSpPr>
          <a:xfrm>
            <a:off x="8153402" y="1588637"/>
            <a:ext cx="2795199" cy="3668583"/>
            <a:chOff x="1243399" y="1594708"/>
            <a:chExt cx="2795199" cy="3668583"/>
          </a:xfrm>
        </p:grpSpPr>
        <p:sp>
          <p:nvSpPr>
            <p:cNvPr id="64" name="Rounded Rectangle 63">
              <a:extLst>
                <a:ext uri="{FF2B5EF4-FFF2-40B4-BE49-F238E27FC236}">
                  <a16:creationId xmlns:a16="http://schemas.microsoft.com/office/drawing/2014/main" id="{957556A5-581B-A808-2D8A-C5A16F9D7B91}"/>
                </a:ext>
              </a:extLst>
            </p:cNvPr>
            <p:cNvSpPr/>
            <p:nvPr/>
          </p:nvSpPr>
          <p:spPr>
            <a:xfrm>
              <a:off x="1243399" y="1594708"/>
              <a:ext cx="2795199" cy="3668583"/>
            </a:xfrm>
            <a:prstGeom prst="roundRect">
              <a:avLst>
                <a:gd name="adj" fmla="val 74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a:extLst>
                <a:ext uri="{FF2B5EF4-FFF2-40B4-BE49-F238E27FC236}">
                  <a16:creationId xmlns:a16="http://schemas.microsoft.com/office/drawing/2014/main" id="{85C61435-1EB8-82CA-CD0C-329D5A4F416C}"/>
                </a:ext>
              </a:extLst>
            </p:cNvPr>
            <p:cNvSpPr/>
            <p:nvPr/>
          </p:nvSpPr>
          <p:spPr>
            <a:xfrm>
              <a:off x="1623733" y="1895088"/>
              <a:ext cx="1861948" cy="186194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pc="-40" baseline="0">
                <a:solidFill>
                  <a:schemeClr val="tx1"/>
                </a:solidFill>
              </a:endParaRPr>
            </a:p>
          </p:txBody>
        </p:sp>
      </p:grpSp>
      <p:sp>
        <p:nvSpPr>
          <p:cNvPr id="66" name="Picture Placeholder 15">
            <a:extLst>
              <a:ext uri="{FF2B5EF4-FFF2-40B4-BE49-F238E27FC236}">
                <a16:creationId xmlns:a16="http://schemas.microsoft.com/office/drawing/2014/main" id="{182A3D1C-AA20-FEF3-15CA-E48A846C18F2}"/>
              </a:ext>
            </a:extLst>
          </p:cNvPr>
          <p:cNvSpPr>
            <a:spLocks noGrp="1" noChangeAspect="1"/>
          </p:cNvSpPr>
          <p:nvPr>
            <p:ph type="pic" sz="quarter" idx="35" hasCustomPrompt="1"/>
          </p:nvPr>
        </p:nvSpPr>
        <p:spPr>
          <a:xfrm>
            <a:off x="8618602" y="1915821"/>
            <a:ext cx="1864800" cy="1864179"/>
          </a:xfrm>
          <a:prstGeom prst="ellipse">
            <a:avLst/>
          </a:prstGeom>
          <a:solidFill>
            <a:srgbClr val="0B3646"/>
          </a:solidFill>
        </p:spPr>
        <p:txBody>
          <a:bodyPr anchor="b">
            <a:noAutofit/>
          </a:bodyPr>
          <a:lstStyle>
            <a:lvl1pPr algn="ctr">
              <a:defRPr sz="1200" spc="-40" baseline="0">
                <a:solidFill>
                  <a:schemeClr val="bg1"/>
                </a:solidFill>
              </a:defRPr>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headshot.</a:t>
            </a:r>
          </a:p>
        </p:txBody>
      </p:sp>
      <p:sp>
        <p:nvSpPr>
          <p:cNvPr id="67" name="Text Placeholder 18">
            <a:extLst>
              <a:ext uri="{FF2B5EF4-FFF2-40B4-BE49-F238E27FC236}">
                <a16:creationId xmlns:a16="http://schemas.microsoft.com/office/drawing/2014/main" id="{827AC9A9-394F-CB58-5C9A-1F931E5C7E9E}"/>
              </a:ext>
            </a:extLst>
          </p:cNvPr>
          <p:cNvSpPr>
            <a:spLocks noGrp="1"/>
          </p:cNvSpPr>
          <p:nvPr>
            <p:ph type="body" sz="quarter" idx="36" hasCustomPrompt="1"/>
          </p:nvPr>
        </p:nvSpPr>
        <p:spPr>
          <a:xfrm>
            <a:off x="8177597" y="4358042"/>
            <a:ext cx="2771004" cy="290072"/>
          </a:xfrm>
        </p:spPr>
        <p:txBody>
          <a:bodyPr anchor="ctr">
            <a:noAutofit/>
          </a:bodyPr>
          <a:lstStyle>
            <a:lvl1pPr marL="0" indent="0">
              <a:buNone/>
              <a:defRPr sz="2000"/>
            </a:lvl1pPr>
            <a:lvl2pPr marL="44450" indent="0" algn="ctr">
              <a:buNone/>
              <a:tabLst/>
              <a:defRPr sz="1400" b="0" spc="-40" baseline="0">
                <a:solidFill>
                  <a:schemeClr val="tx1"/>
                </a:solidFill>
              </a:defRPr>
            </a:lvl2pPr>
          </a:lstStyle>
          <a:p>
            <a:pPr lvl="1"/>
            <a:r>
              <a:rPr lang="en-GB"/>
              <a:t>Job title</a:t>
            </a:r>
          </a:p>
        </p:txBody>
      </p:sp>
      <p:sp>
        <p:nvSpPr>
          <p:cNvPr id="68" name="Text Placeholder 71">
            <a:extLst>
              <a:ext uri="{FF2B5EF4-FFF2-40B4-BE49-F238E27FC236}">
                <a16:creationId xmlns:a16="http://schemas.microsoft.com/office/drawing/2014/main" id="{C2D01AA3-AA66-BC37-AAFD-65C7D85CC745}"/>
              </a:ext>
            </a:extLst>
          </p:cNvPr>
          <p:cNvSpPr>
            <a:spLocks noGrp="1"/>
          </p:cNvSpPr>
          <p:nvPr>
            <p:ph type="body" sz="quarter" idx="37" hasCustomPrompt="1"/>
          </p:nvPr>
        </p:nvSpPr>
        <p:spPr>
          <a:xfrm>
            <a:off x="8177597" y="3822692"/>
            <a:ext cx="2771004" cy="504000"/>
          </a:xfrm>
        </p:spPr>
        <p:txBody>
          <a:bodyPr anchor="ctr">
            <a:normAutofit/>
          </a:bodyPr>
          <a:lstStyle>
            <a:lvl1pPr marL="0" indent="0" algn="ctr">
              <a:buNone/>
              <a:defRPr sz="2000" b="1" i="0" spc="-40" baseline="0">
                <a:solidFill>
                  <a:schemeClr val="tx1"/>
                </a:solidFill>
                <a:latin typeface="Public Sans SemiBold" pitchFamily="2" charset="77"/>
              </a:defRPr>
            </a:lvl1pPr>
          </a:lstStyle>
          <a:p>
            <a:pPr lvl="0"/>
            <a:r>
              <a:rPr lang="en-GB"/>
              <a:t>Name</a:t>
            </a:r>
            <a:endParaRPr lang="en-US"/>
          </a:p>
        </p:txBody>
      </p:sp>
      <p:sp>
        <p:nvSpPr>
          <p:cNvPr id="69" name="Text Placeholder 18">
            <a:extLst>
              <a:ext uri="{FF2B5EF4-FFF2-40B4-BE49-F238E27FC236}">
                <a16:creationId xmlns:a16="http://schemas.microsoft.com/office/drawing/2014/main" id="{038CF1CE-7186-B71E-27E8-527A7EAE1359}"/>
              </a:ext>
            </a:extLst>
          </p:cNvPr>
          <p:cNvSpPr>
            <a:spLocks noGrp="1"/>
          </p:cNvSpPr>
          <p:nvPr>
            <p:ph type="body" sz="quarter" idx="38" hasCustomPrompt="1"/>
          </p:nvPr>
        </p:nvSpPr>
        <p:spPr>
          <a:xfrm>
            <a:off x="8177597" y="4668278"/>
            <a:ext cx="2771004" cy="287684"/>
          </a:xfrm>
        </p:spPr>
        <p:txBody>
          <a:bodyPr anchor="ctr">
            <a:noAutofit/>
          </a:bodyPr>
          <a:lstStyle>
            <a:lvl1pPr marL="0" indent="0">
              <a:buNone/>
              <a:defRPr sz="2000"/>
            </a:lvl1pPr>
            <a:lvl2pPr marL="44450" indent="0" algn="ctr">
              <a:buNone/>
              <a:tabLst/>
              <a:defRPr sz="1400" b="1" i="0" spc="-40" baseline="0">
                <a:solidFill>
                  <a:schemeClr val="tx1"/>
                </a:solidFill>
                <a:latin typeface="Public Sans SemiBold" pitchFamily="2" charset="77"/>
              </a:defRPr>
            </a:lvl2pPr>
          </a:lstStyle>
          <a:p>
            <a:pPr lvl="1"/>
            <a:r>
              <a:rPr lang="en-GB"/>
              <a:t>Company name</a:t>
            </a:r>
          </a:p>
        </p:txBody>
      </p:sp>
      <p:sp>
        <p:nvSpPr>
          <p:cNvPr id="2" name="Footer Placeholder 7">
            <a:extLst>
              <a:ext uri="{FF2B5EF4-FFF2-40B4-BE49-F238E27FC236}">
                <a16:creationId xmlns:a16="http://schemas.microsoft.com/office/drawing/2014/main" id="{C2F0BD53-17C9-D186-0EAF-7875EF1B02B4}"/>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17608084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6" name="Picture 5" descr="A black background with white text and blue and black triangles&#10;&#10;Description automatically generated">
            <a:extLst>
              <a:ext uri="{FF2B5EF4-FFF2-40B4-BE49-F238E27FC236}">
                <a16:creationId xmlns:a16="http://schemas.microsoft.com/office/drawing/2014/main" id="{7FDF82FC-45A8-3B67-EAB3-6B8AD64645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3731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last slide">
    <p:spTree>
      <p:nvGrpSpPr>
        <p:cNvPr id="1" name=""/>
        <p:cNvGrpSpPr/>
        <p:nvPr/>
      </p:nvGrpSpPr>
      <p:grpSpPr>
        <a:xfrm>
          <a:off x="0" y="0"/>
          <a:ext cx="0" cy="0"/>
          <a:chOff x="0" y="0"/>
          <a:chExt cx="0" cy="0"/>
        </a:xfrm>
      </p:grpSpPr>
      <p:pic>
        <p:nvPicPr>
          <p:cNvPr id="6" name="Picture 5" descr="A black background with white text and blue and black triangles&#10;&#10;Description automatically generated">
            <a:extLst>
              <a:ext uri="{FF2B5EF4-FFF2-40B4-BE49-F238E27FC236}">
                <a16:creationId xmlns:a16="http://schemas.microsoft.com/office/drawing/2014/main" id="{7FDF82FC-45A8-3B67-EAB3-6B8AD64645D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8">
            <a:extLst>
              <a:ext uri="{FF2B5EF4-FFF2-40B4-BE49-F238E27FC236}">
                <a16:creationId xmlns:a16="http://schemas.microsoft.com/office/drawing/2014/main" id="{208B5D0B-7D76-4C38-9262-6310A7E8A542}"/>
              </a:ext>
            </a:extLst>
          </p:cNvPr>
          <p:cNvSpPr txBox="1">
            <a:spLocks/>
          </p:cNvSpPr>
          <p:nvPr userDrawn="1"/>
        </p:nvSpPr>
        <p:spPr>
          <a:xfrm>
            <a:off x="676656" y="4892041"/>
            <a:ext cx="6684264" cy="1489710"/>
          </a:xfrm>
          <a:prstGeom prst="rect">
            <a:avLst/>
          </a:prstGeom>
        </p:spPr>
        <p:txBody>
          <a:bodyPr>
            <a:noAutofit/>
          </a:bodyPr>
          <a:lstStyle>
            <a:lvl1pPr algn="l" defTabSz="914400" rtl="0" eaLnBrk="1" latinLnBrk="0" hangingPunct="1">
              <a:lnSpc>
                <a:spcPct val="90000"/>
              </a:lnSpc>
              <a:spcBef>
                <a:spcPct val="0"/>
              </a:spcBef>
              <a:buNone/>
              <a:defRPr sz="4000" b="1" i="0" kern="1200" spc="-100" baseline="0">
                <a:solidFill>
                  <a:srgbClr val="0A3645"/>
                </a:solidFill>
                <a:latin typeface="Public Sans SemiBold" pitchFamily="2" charset="77"/>
                <a:ea typeface="Open Sans Light" panose="020B0306030504020204" pitchFamily="34" charset="0"/>
                <a:cs typeface="Open Sans Light" panose="020B0306030504020204" pitchFamily="34" charset="0"/>
              </a:defRPr>
            </a:lvl1pPr>
          </a:lstStyle>
          <a:p>
            <a:pPr algn="ctr"/>
            <a:r>
              <a:rPr lang="en-US" sz="2400">
                <a:solidFill>
                  <a:schemeClr val="bg1">
                    <a:lumMod val="95000"/>
                  </a:schemeClr>
                </a:solidFill>
              </a:rPr>
              <a:t>Your partner for supply chain carbon reduction</a:t>
            </a:r>
          </a:p>
        </p:txBody>
      </p:sp>
    </p:spTree>
    <p:extLst>
      <p:ext uri="{BB962C8B-B14F-4D97-AF65-F5344CB8AC3E}">
        <p14:creationId xmlns:p14="http://schemas.microsoft.com/office/powerpoint/2010/main" val="4773704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Blank body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E1137-524A-429A-5C63-4409F28CB751}"/>
              </a:ext>
            </a:extLst>
          </p:cNvPr>
          <p:cNvPicPr>
            <a:picLocks noChangeAspect="1"/>
          </p:cNvPicPr>
          <p:nvPr userDrawn="1"/>
        </p:nvPicPr>
        <p:blipFill>
          <a:blip r:embed="rId2"/>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91DC8617-4200-650D-4A68-47B5EE7EDC59}"/>
              </a:ext>
            </a:extLst>
          </p:cNvPr>
          <p:cNvSpPr>
            <a:spLocks noGrp="1"/>
          </p:cNvSpPr>
          <p:nvPr>
            <p:ph type="ftr" sz="quarter" idx="10"/>
          </p:nvPr>
        </p:nvSpPr>
        <p:spPr/>
        <p:txBody>
          <a:bodyPr/>
          <a:lstStyle/>
          <a:p>
            <a:r>
              <a:rPr lang="en-US"/>
              <a:t>Classification: Restricted</a:t>
            </a:r>
          </a:p>
        </p:txBody>
      </p:sp>
      <p:sp>
        <p:nvSpPr>
          <p:cNvPr id="4" name="Slide Number Placeholder 3">
            <a:extLst>
              <a:ext uri="{FF2B5EF4-FFF2-40B4-BE49-F238E27FC236}">
                <a16:creationId xmlns:a16="http://schemas.microsoft.com/office/drawing/2014/main" id="{19A96CD3-C364-B06E-49EC-367BA6065533}"/>
              </a:ext>
            </a:extLst>
          </p:cNvPr>
          <p:cNvSpPr>
            <a:spLocks noGrp="1"/>
          </p:cNvSpPr>
          <p:nvPr>
            <p:ph type="sldNum" sz="quarter" idx="11"/>
          </p:nvPr>
        </p:nvSpPr>
        <p:spPr/>
        <p:txBody>
          <a:bodyPr/>
          <a:lstStyle/>
          <a:p>
            <a:fld id="{75DF3089-2DB7-FE44-9E32-3A480F1EF615}" type="slidenum">
              <a:rPr lang="en-US" smtClean="0"/>
              <a:pPr/>
              <a:t>‹#›</a:t>
            </a:fld>
            <a:endParaRPr lang="en-US"/>
          </a:p>
        </p:txBody>
      </p:sp>
    </p:spTree>
    <p:extLst>
      <p:ext uri="{BB962C8B-B14F-4D97-AF65-F5344CB8AC3E}">
        <p14:creationId xmlns:p14="http://schemas.microsoft.com/office/powerpoint/2010/main" val="2320105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4130674"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4770438" y="0"/>
            <a:ext cx="7421561"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413067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14246108-295D-0049-0369-780669F4402E}"/>
              </a:ext>
            </a:extLst>
          </p:cNvPr>
          <p:cNvSpPr>
            <a:spLocks noGrp="1"/>
          </p:cNvSpPr>
          <p:nvPr>
            <p:ph type="ftr" sz="quarter" idx="11"/>
          </p:nvPr>
        </p:nvSpPr>
        <p:spPr>
          <a:xfrm>
            <a:off x="2737022" y="381000"/>
            <a:ext cx="1736553"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542897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3311525" y="1"/>
            <a:ext cx="8880475" cy="6857999"/>
          </a:xfrm>
        </p:spPr>
        <p:txBody>
          <a:bodyPr/>
          <a:lstStyle/>
          <a:p>
            <a:r>
              <a:rPr lang="en-US"/>
              <a:t>Click icon to add picture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1085" y="1524000"/>
            <a:ext cx="2667001"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480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3 content (large content lef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1085" y="1524000"/>
            <a:ext cx="7056665"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4D36069-1784-6238-7F76-7DE9747B803A}"/>
              </a:ext>
            </a:extLst>
          </p:cNvPr>
          <p:cNvSpPr>
            <a:spLocks noGrp="1"/>
          </p:cNvSpPr>
          <p:nvPr>
            <p:ph sz="quarter" idx="19"/>
          </p:nvPr>
        </p:nvSpPr>
        <p:spPr>
          <a:xfrm>
            <a:off x="7712278" y="1527243"/>
            <a:ext cx="408622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9512968-C5E5-FFCE-5A19-79DD1B3DCFEB}"/>
              </a:ext>
            </a:extLst>
          </p:cNvPr>
          <p:cNvSpPr>
            <a:spLocks noGrp="1"/>
          </p:cNvSpPr>
          <p:nvPr>
            <p:ph sz="quarter" idx="20"/>
          </p:nvPr>
        </p:nvSpPr>
        <p:spPr>
          <a:xfrm>
            <a:off x="7706262" y="4150127"/>
            <a:ext cx="408622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5C4B5541-690E-715A-6799-871798F0A8BA}"/>
              </a:ext>
            </a:extLst>
          </p:cNvPr>
          <p:cNvSpPr>
            <a:spLocks noGrp="1"/>
          </p:cNvSpPr>
          <p:nvPr>
            <p:ph type="ftr" sz="quarter" idx="11"/>
          </p:nvPr>
        </p:nvSpPr>
        <p:spPr>
          <a:xfrm>
            <a:off x="3311524" y="381000"/>
            <a:ext cx="4086225" cy="155799"/>
          </a:xfrm>
          <a:prstGeom prst="rect">
            <a:avLst/>
          </a:prstGeom>
        </p:spPr>
        <p:txBody>
          <a:bodyPr/>
          <a:lstStyle/>
          <a:p>
            <a:r>
              <a:rPr lang="en-US">
                <a:solidFill>
                  <a:schemeClr val="accent3"/>
                </a:solidFill>
              </a:rPr>
              <a:t>Footer</a:t>
            </a:r>
          </a:p>
        </p:txBody>
      </p:sp>
      <p:sp>
        <p:nvSpPr>
          <p:cNvPr id="2" name="Slide Number Placeholder 1">
            <a:extLst>
              <a:ext uri="{FF2B5EF4-FFF2-40B4-BE49-F238E27FC236}">
                <a16:creationId xmlns:a16="http://schemas.microsoft.com/office/drawing/2014/main" id="{C100A30A-F423-74CD-A758-1DDE9D09F58A}"/>
              </a:ext>
            </a:extLst>
          </p:cNvPr>
          <p:cNvSpPr>
            <a:spLocks noGrp="1"/>
          </p:cNvSpPr>
          <p:nvPr>
            <p:ph type="sldNum" sz="quarter" idx="21"/>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1428660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3 content (large content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4786420" y="1526878"/>
            <a:ext cx="7002356"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4D36069-1784-6238-7F76-7DE9747B803A}"/>
              </a:ext>
            </a:extLst>
          </p:cNvPr>
          <p:cNvSpPr>
            <a:spLocks noGrp="1"/>
          </p:cNvSpPr>
          <p:nvPr>
            <p:ph sz="quarter" idx="19"/>
          </p:nvPr>
        </p:nvSpPr>
        <p:spPr>
          <a:xfrm>
            <a:off x="342901" y="1526878"/>
            <a:ext cx="4126966"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9512968-C5E5-FFCE-5A19-79DD1B3DCFEB}"/>
              </a:ext>
            </a:extLst>
          </p:cNvPr>
          <p:cNvSpPr>
            <a:spLocks noGrp="1"/>
          </p:cNvSpPr>
          <p:nvPr>
            <p:ph sz="quarter" idx="20"/>
          </p:nvPr>
        </p:nvSpPr>
        <p:spPr>
          <a:xfrm>
            <a:off x="342900" y="4149762"/>
            <a:ext cx="413067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2161195E-7102-FE08-FCDD-03113381ED77}"/>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3" name="Slide Number Placeholder 2">
            <a:extLst>
              <a:ext uri="{FF2B5EF4-FFF2-40B4-BE49-F238E27FC236}">
                <a16:creationId xmlns:a16="http://schemas.microsoft.com/office/drawing/2014/main" id="{E9B36AB3-56AF-F53C-47D9-31ED12FC8C6A}"/>
              </a:ext>
            </a:extLst>
          </p:cNvPr>
          <p:cNvSpPr>
            <a:spLocks noGrp="1"/>
          </p:cNvSpPr>
          <p:nvPr>
            <p:ph type="sldNum" sz="quarter" idx="21"/>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2865093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large image">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3" name="Picture Placeholder 2">
            <a:extLst>
              <a:ext uri="{FF2B5EF4-FFF2-40B4-BE49-F238E27FC236}">
                <a16:creationId xmlns:a16="http://schemas.microsoft.com/office/drawing/2014/main" id="{436F41AA-2C13-8C23-C024-7F199B70FE36}"/>
              </a:ext>
            </a:extLst>
          </p:cNvPr>
          <p:cNvSpPr>
            <a:spLocks noGrp="1"/>
          </p:cNvSpPr>
          <p:nvPr>
            <p:ph type="pic" sz="quarter" idx="10"/>
          </p:nvPr>
        </p:nvSpPr>
        <p:spPr>
          <a:xfrm>
            <a:off x="0" y="1524000"/>
            <a:ext cx="12192000" cy="5334000"/>
          </a:xfrm>
        </p:spPr>
        <p:txBody>
          <a:bodyPr/>
          <a:lstStyle/>
          <a:p>
            <a:r>
              <a:rPr lang="en-US"/>
              <a:t>Click icon to add picture</a:t>
            </a:r>
          </a:p>
        </p:txBody>
      </p:sp>
      <p:sp>
        <p:nvSpPr>
          <p:cNvPr id="4" name="Footer Placeholder 4">
            <a:extLst>
              <a:ext uri="{FF2B5EF4-FFF2-40B4-BE49-F238E27FC236}">
                <a16:creationId xmlns:a16="http://schemas.microsoft.com/office/drawing/2014/main" id="{4515F6E9-82A6-5BAE-B832-D1137326776C}"/>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FED6DDDD-ADA9-FE2A-7A80-29071E93D7DC}"/>
              </a:ext>
            </a:extLst>
          </p:cNvPr>
          <p:cNvSpPr>
            <a:spLocks noGrp="1"/>
          </p:cNvSpPr>
          <p:nvPr>
            <p:ph type="sldNum" sz="quarter" idx="12"/>
          </p:nvPr>
        </p:nvSpPr>
        <p:spPr/>
        <p:txBody>
          <a:bodyPr/>
          <a:lstStyle/>
          <a:p>
            <a:fld id="{3AEB317C-CD42-EA44-9D08-DFA7660C5E76}" type="slidenum">
              <a:rPr lang="en-US" smtClean="0"/>
              <a:pPr/>
              <a:t>‹#›</a:t>
            </a:fld>
            <a:endParaRPr lang="en-US"/>
          </a:p>
        </p:txBody>
      </p:sp>
    </p:spTree>
    <p:extLst>
      <p:ext uri="{BB962C8B-B14F-4D97-AF65-F5344CB8AC3E}">
        <p14:creationId xmlns:p14="http://schemas.microsoft.com/office/powerpoint/2010/main" val="514500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8" name="Title Placeholder 1">
            <a:extLst>
              <a:ext uri="{FF2B5EF4-FFF2-40B4-BE49-F238E27FC236}">
                <a16:creationId xmlns:a16="http://schemas.microsoft.com/office/drawing/2014/main" id="{A086DCF0-2818-E24B-A9FA-D7307A5F99F1}"/>
              </a:ext>
            </a:extLst>
          </p:cNvPr>
          <p:cNvSpPr>
            <a:spLocks noGrp="1"/>
          </p:cNvSpPr>
          <p:nvPr>
            <p:ph type="title"/>
          </p:nvPr>
        </p:nvSpPr>
        <p:spPr>
          <a:xfrm>
            <a:off x="342900" y="826615"/>
            <a:ext cx="11445875" cy="605988"/>
          </a:xfrm>
          <a:prstGeom prst="rect">
            <a:avLst/>
          </a:prstGeom>
        </p:spPr>
        <p:txBody>
          <a:bodyPr vert="horz" lIns="0" tIns="0" rIns="0" bIns="0" rtlCol="0" anchor="ctr">
            <a:noAutofit/>
          </a:bodyPr>
          <a:lstStyle/>
          <a:p>
            <a:r>
              <a:rPr lang="en-US"/>
              <a:t>Click to edit Master title style</a:t>
            </a:r>
          </a:p>
        </p:txBody>
      </p:sp>
      <p:sp>
        <p:nvSpPr>
          <p:cNvPr id="3" name="Content Placeholder 2">
            <a:extLst>
              <a:ext uri="{FF2B5EF4-FFF2-40B4-BE49-F238E27FC236}">
                <a16:creationId xmlns:a16="http://schemas.microsoft.com/office/drawing/2014/main" id="{5D84554A-44C5-6000-1044-DC0A0F07E987}"/>
              </a:ext>
            </a:extLst>
          </p:cNvPr>
          <p:cNvSpPr>
            <a:spLocks noGrp="1"/>
          </p:cNvSpPr>
          <p:nvPr>
            <p:ph sz="quarter" idx="13"/>
          </p:nvPr>
        </p:nvSpPr>
        <p:spPr>
          <a:xfrm>
            <a:off x="342900" y="1524000"/>
            <a:ext cx="11445875"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2E364D3-6E88-9969-D5E2-8EEB9CCE6C62}"/>
              </a:ext>
            </a:extLst>
          </p:cNvPr>
          <p:cNvSpPr>
            <a:spLocks noGrp="1"/>
          </p:cNvSpPr>
          <p:nvPr>
            <p:ph type="ftr" sz="quarter" idx="14"/>
          </p:nvPr>
        </p:nvSpPr>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87811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Statement">
    <p:bg>
      <p:bgRef idx="1001">
        <a:schemeClr val="bg1"/>
      </p:bgRef>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3919288-08ED-ECBA-E7B2-03DC5BFB6F17}"/>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90435B0A-684C-171A-AC75-5A30277C59E2}"/>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4" name="Text Placeholder 3">
            <a:extLst>
              <a:ext uri="{FF2B5EF4-FFF2-40B4-BE49-F238E27FC236}">
                <a16:creationId xmlns:a16="http://schemas.microsoft.com/office/drawing/2014/main" id="{B6EB6027-FC10-2F95-BDC3-A1AA5760E170}"/>
              </a:ext>
            </a:extLst>
          </p:cNvPr>
          <p:cNvSpPr>
            <a:spLocks noGrp="1"/>
          </p:cNvSpPr>
          <p:nvPr>
            <p:ph type="body" sz="quarter" idx="14"/>
          </p:nvPr>
        </p:nvSpPr>
        <p:spPr>
          <a:xfrm>
            <a:off x="368135" y="826615"/>
            <a:ext cx="11441171" cy="5663862"/>
          </a:xfrm>
        </p:spPr>
        <p:txBody>
          <a:bodyPr/>
          <a:lstStyle>
            <a:lvl1pPr>
              <a:lnSpc>
                <a:spcPct val="100000"/>
              </a:lnSpc>
              <a:defRPr sz="4000" b="0" i="0">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198450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Statement with Content">
    <p:bg>
      <p:bgRef idx="1001">
        <a:schemeClr val="bg1"/>
      </p:bgRef>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E3919288-08ED-ECBA-E7B2-03DC5BFB6F17}"/>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2" name="Slide Number Placeholder 1">
            <a:extLst>
              <a:ext uri="{FF2B5EF4-FFF2-40B4-BE49-F238E27FC236}">
                <a16:creationId xmlns:a16="http://schemas.microsoft.com/office/drawing/2014/main" id="{90435B0A-684C-171A-AC75-5A30277C59E2}"/>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3" name="Title Placeholder 1">
            <a:extLst>
              <a:ext uri="{FF2B5EF4-FFF2-40B4-BE49-F238E27FC236}">
                <a16:creationId xmlns:a16="http://schemas.microsoft.com/office/drawing/2014/main" id="{14FD12C7-194F-765B-CD52-65AA4BB283FF}"/>
              </a:ext>
            </a:extLst>
          </p:cNvPr>
          <p:cNvSpPr>
            <a:spLocks noGrp="1"/>
          </p:cNvSpPr>
          <p:nvPr>
            <p:ph type="title"/>
          </p:nvPr>
        </p:nvSpPr>
        <p:spPr>
          <a:xfrm>
            <a:off x="353060" y="826615"/>
            <a:ext cx="5589815" cy="605988"/>
          </a:xfrm>
          <a:prstGeom prst="rect">
            <a:avLst/>
          </a:prstGeom>
        </p:spPr>
        <p:txBody>
          <a:bodyPr vert="horz" lIns="0" tIns="0" rIns="0" bIns="0" rtlCol="0" anchor="ctr">
            <a:noAutofit/>
          </a:bodyPr>
          <a:lstStyle/>
          <a:p>
            <a:r>
              <a:rPr lang="en-US"/>
              <a:t>Click to edit Master title style</a:t>
            </a:r>
          </a:p>
        </p:txBody>
      </p:sp>
      <p:sp>
        <p:nvSpPr>
          <p:cNvPr id="4" name="Content Placeholder 4">
            <a:extLst>
              <a:ext uri="{FF2B5EF4-FFF2-40B4-BE49-F238E27FC236}">
                <a16:creationId xmlns:a16="http://schemas.microsoft.com/office/drawing/2014/main" id="{3BDC0F38-EA8E-D391-B919-7B4642867870}"/>
              </a:ext>
            </a:extLst>
          </p:cNvPr>
          <p:cNvSpPr>
            <a:spLocks noGrp="1"/>
          </p:cNvSpPr>
          <p:nvPr>
            <p:ph sz="quarter" idx="10"/>
          </p:nvPr>
        </p:nvSpPr>
        <p:spPr>
          <a:xfrm>
            <a:off x="6249127" y="1524000"/>
            <a:ext cx="553964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4D72F61-C95F-8E4C-6435-45AC3206FDC4}"/>
              </a:ext>
            </a:extLst>
          </p:cNvPr>
          <p:cNvSpPr>
            <a:spLocks noGrp="1"/>
          </p:cNvSpPr>
          <p:nvPr>
            <p:ph type="body" sz="quarter" idx="20"/>
          </p:nvPr>
        </p:nvSpPr>
        <p:spPr>
          <a:xfrm>
            <a:off x="353061" y="1524000"/>
            <a:ext cx="5605916" cy="4953000"/>
          </a:xfrm>
        </p:spPr>
        <p:txBody>
          <a:bodyPr/>
          <a:lstStyle>
            <a:lvl1pPr>
              <a:lnSpc>
                <a:spcPct val="100000"/>
              </a:lnSpc>
              <a:defRPr sz="4000" b="0" i="0">
                <a:latin typeface="Franklin Gothic Medium" panose="020B06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1879682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11461296"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6263276" y="1520790"/>
            <a:ext cx="5522324"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45395" y="4167738"/>
            <a:ext cx="5583331"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6243639" y="4167738"/>
            <a:ext cx="5541962" cy="230843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6" name="Content Placeholder 2">
            <a:extLst>
              <a:ext uri="{FF2B5EF4-FFF2-40B4-BE49-F238E27FC236}">
                <a16:creationId xmlns:a16="http://schemas.microsoft.com/office/drawing/2014/main" id="{0340D426-1A9D-B258-33DD-81DA66173E21}"/>
              </a:ext>
            </a:extLst>
          </p:cNvPr>
          <p:cNvSpPr>
            <a:spLocks noGrp="1"/>
          </p:cNvSpPr>
          <p:nvPr>
            <p:ph sz="quarter" idx="24"/>
          </p:nvPr>
        </p:nvSpPr>
        <p:spPr>
          <a:xfrm>
            <a:off x="345395" y="1520791"/>
            <a:ext cx="5583331" cy="2308436"/>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Footer Placeholder 4">
            <a:extLst>
              <a:ext uri="{FF2B5EF4-FFF2-40B4-BE49-F238E27FC236}">
                <a16:creationId xmlns:a16="http://schemas.microsoft.com/office/drawing/2014/main" id="{0B537B3B-408F-960B-30A8-5AB8B9A0D881}"/>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984283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4">
    <p:bg bwMode="blackWhite">
      <p:bgRef idx="1001">
        <a:schemeClr val="bg1"/>
      </p:bgRef>
    </p:bg>
    <p:spTree>
      <p:nvGrpSpPr>
        <p:cNvPr id="1" name=""/>
        <p:cNvGrpSpPr/>
        <p:nvPr/>
      </p:nvGrpSpPr>
      <p:grpSpPr>
        <a:xfrm>
          <a:off x="0" y="0"/>
          <a:ext cx="0" cy="0"/>
          <a:chOff x="0" y="0"/>
          <a:chExt cx="0" cy="0"/>
        </a:xfrm>
      </p:grpSpPr>
      <p:pic>
        <p:nvPicPr>
          <p:cNvPr id="3" name="Picture 2" descr="A copper and white table&#10;&#10;Description automatically generated with medium confidence">
            <a:extLst>
              <a:ext uri="{FF2B5EF4-FFF2-40B4-BE49-F238E27FC236}">
                <a16:creationId xmlns:a16="http://schemas.microsoft.com/office/drawing/2014/main" id="{1E21C788-54FB-1912-53E2-4211F90117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6096000" cy="6858000"/>
          </a:xfrm>
          <a:prstGeom prst="rect">
            <a:avLst/>
          </a:prstGeom>
        </p:spPr>
      </p:pic>
      <p:pic>
        <p:nvPicPr>
          <p:cNvPr id="13" name="Picture 12" descr="A close-up of a table&#10;&#10;Description automatically generated">
            <a:extLst>
              <a:ext uri="{FF2B5EF4-FFF2-40B4-BE49-F238E27FC236}">
                <a16:creationId xmlns:a16="http://schemas.microsoft.com/office/drawing/2014/main" id="{51917031-05E8-4351-7CA9-B83D0B20D8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41C3C515-5E3E-BC24-2494-7349EF3D86D1}"/>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E2A77615-8152-A981-62F9-58B78C445D7C}"/>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1691048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11438859"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86" y="1524000"/>
            <a:ext cx="267530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4" name="Content Placeholder 2">
            <a:extLst>
              <a:ext uri="{FF2B5EF4-FFF2-40B4-BE49-F238E27FC236}">
                <a16:creationId xmlns:a16="http://schemas.microsoft.com/office/drawing/2014/main" id="{8BD4FA70-44EC-4C8A-D152-6EA864CF491C}"/>
              </a:ext>
            </a:extLst>
          </p:cNvPr>
          <p:cNvSpPr>
            <a:spLocks noGrp="1"/>
          </p:cNvSpPr>
          <p:nvPr>
            <p:ph sz="quarter" idx="24"/>
          </p:nvPr>
        </p:nvSpPr>
        <p:spPr>
          <a:xfrm>
            <a:off x="3311524" y="1530417"/>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02AC266B-AA9A-28A4-6086-244D3676AC03}"/>
              </a:ext>
            </a:extLst>
          </p:cNvPr>
          <p:cNvSpPr>
            <a:spLocks noGrp="1"/>
          </p:cNvSpPr>
          <p:nvPr>
            <p:ph sz="quarter" idx="26"/>
          </p:nvPr>
        </p:nvSpPr>
        <p:spPr>
          <a:xfrm>
            <a:off x="3311524" y="4167739"/>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1" name="Content Placeholder 2">
            <a:extLst>
              <a:ext uri="{FF2B5EF4-FFF2-40B4-BE49-F238E27FC236}">
                <a16:creationId xmlns:a16="http://schemas.microsoft.com/office/drawing/2014/main" id="{CD4E7046-174A-6901-08CD-3B4F05175D39}"/>
              </a:ext>
            </a:extLst>
          </p:cNvPr>
          <p:cNvSpPr>
            <a:spLocks noGrp="1"/>
          </p:cNvSpPr>
          <p:nvPr>
            <p:ph sz="quarter" idx="27"/>
          </p:nvPr>
        </p:nvSpPr>
        <p:spPr>
          <a:xfrm>
            <a:off x="7700644" y="4167739"/>
            <a:ext cx="4086225" cy="231006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5" name="Content Placeholder 2">
            <a:extLst>
              <a:ext uri="{FF2B5EF4-FFF2-40B4-BE49-F238E27FC236}">
                <a16:creationId xmlns:a16="http://schemas.microsoft.com/office/drawing/2014/main" id="{1D30081D-93B9-8DB4-6FB8-989024BAD704}"/>
              </a:ext>
            </a:extLst>
          </p:cNvPr>
          <p:cNvSpPr>
            <a:spLocks noGrp="1"/>
          </p:cNvSpPr>
          <p:nvPr>
            <p:ph sz="quarter" idx="28"/>
          </p:nvPr>
        </p:nvSpPr>
        <p:spPr>
          <a:xfrm>
            <a:off x="7702550" y="1530416"/>
            <a:ext cx="4086225" cy="231006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6" name="Footer Placeholder 4">
            <a:extLst>
              <a:ext uri="{FF2B5EF4-FFF2-40B4-BE49-F238E27FC236}">
                <a16:creationId xmlns:a16="http://schemas.microsoft.com/office/drawing/2014/main" id="{162630EC-9E55-6481-73C2-B1C02DBA693E}"/>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1959953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Content">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7148"/>
            <a:ext cx="11404336"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EA5B1539-F10C-5F04-5826-6B5AE1A9DD4F}"/>
              </a:ext>
            </a:extLst>
          </p:cNvPr>
          <p:cNvSpPr>
            <a:spLocks noGrp="1"/>
          </p:cNvSpPr>
          <p:nvPr>
            <p:ph sz="quarter" idx="18"/>
          </p:nvPr>
        </p:nvSpPr>
        <p:spPr>
          <a:xfrm>
            <a:off x="342986" y="1524000"/>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5D4981C8-27AC-75E1-6876-B51C97176373}"/>
              </a:ext>
            </a:extLst>
          </p:cNvPr>
          <p:cNvSpPr>
            <a:spLocks noGrp="1"/>
          </p:cNvSpPr>
          <p:nvPr>
            <p:ph sz="quarter" idx="28"/>
          </p:nvPr>
        </p:nvSpPr>
        <p:spPr>
          <a:xfrm>
            <a:off x="351299" y="4137467"/>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Content Placeholder 2">
            <a:extLst>
              <a:ext uri="{FF2B5EF4-FFF2-40B4-BE49-F238E27FC236}">
                <a16:creationId xmlns:a16="http://schemas.microsoft.com/office/drawing/2014/main" id="{E3B24C3F-E6CB-263D-2551-228A79FCF711}"/>
              </a:ext>
            </a:extLst>
          </p:cNvPr>
          <p:cNvSpPr>
            <a:spLocks noGrp="1"/>
          </p:cNvSpPr>
          <p:nvPr>
            <p:ph sz="quarter" idx="29"/>
          </p:nvPr>
        </p:nvSpPr>
        <p:spPr>
          <a:xfrm>
            <a:off x="4300638" y="4137466"/>
            <a:ext cx="3590723" cy="2339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Content Placeholder 2">
            <a:extLst>
              <a:ext uri="{FF2B5EF4-FFF2-40B4-BE49-F238E27FC236}">
                <a16:creationId xmlns:a16="http://schemas.microsoft.com/office/drawing/2014/main" id="{F6F29737-5083-FEA7-9DC0-9FE1A37810E3}"/>
              </a:ext>
            </a:extLst>
          </p:cNvPr>
          <p:cNvSpPr>
            <a:spLocks noGrp="1"/>
          </p:cNvSpPr>
          <p:nvPr>
            <p:ph sz="quarter" idx="30"/>
          </p:nvPr>
        </p:nvSpPr>
        <p:spPr>
          <a:xfrm>
            <a:off x="4284030" y="1532922"/>
            <a:ext cx="3601609" cy="233061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Content Placeholder 2">
            <a:extLst>
              <a:ext uri="{FF2B5EF4-FFF2-40B4-BE49-F238E27FC236}">
                <a16:creationId xmlns:a16="http://schemas.microsoft.com/office/drawing/2014/main" id="{6A43F140-9198-9CCE-06E2-9E841D8FF630}"/>
              </a:ext>
            </a:extLst>
          </p:cNvPr>
          <p:cNvSpPr>
            <a:spLocks noGrp="1"/>
          </p:cNvSpPr>
          <p:nvPr>
            <p:ph sz="quarter" idx="31"/>
          </p:nvPr>
        </p:nvSpPr>
        <p:spPr>
          <a:xfrm>
            <a:off x="8183990" y="1532922"/>
            <a:ext cx="3604785" cy="233061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491BBC78-B9B0-E307-2C1F-F521F0592047}"/>
              </a:ext>
            </a:extLst>
          </p:cNvPr>
          <p:cNvSpPr>
            <a:spLocks noGrp="1"/>
          </p:cNvSpPr>
          <p:nvPr>
            <p:ph sz="quarter" idx="32"/>
          </p:nvPr>
        </p:nvSpPr>
        <p:spPr>
          <a:xfrm>
            <a:off x="8180814" y="4127651"/>
            <a:ext cx="3604785" cy="233953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Footer Placeholder 4">
            <a:extLst>
              <a:ext uri="{FF2B5EF4-FFF2-40B4-BE49-F238E27FC236}">
                <a16:creationId xmlns:a16="http://schemas.microsoft.com/office/drawing/2014/main" id="{76112D07-D70C-2C88-3731-B62D8B101935}"/>
              </a:ext>
            </a:extLst>
          </p:cNvPr>
          <p:cNvSpPr>
            <a:spLocks noGrp="1"/>
          </p:cNvSpPr>
          <p:nvPr>
            <p:ph type="ftr" sz="quarter" idx="11"/>
          </p:nvPr>
        </p:nvSpPr>
        <p:spPr>
          <a:xfrm>
            <a:off x="3311525" y="381000"/>
            <a:ext cx="2614662" cy="155799"/>
          </a:xfrm>
          <a:prstGeom prst="rect">
            <a:avLst/>
          </a:prstGeom>
        </p:spPr>
        <p:txBody>
          <a:bodyPr/>
          <a:lstStyle/>
          <a:p>
            <a:r>
              <a:rPr lang="en-US">
                <a:solidFill>
                  <a:schemeClr val="accent3"/>
                </a:solidFill>
              </a:rPr>
              <a:t>Footer</a:t>
            </a:r>
          </a:p>
        </p:txBody>
      </p:sp>
    </p:spTree>
    <p:extLst>
      <p:ext uri="{BB962C8B-B14F-4D97-AF65-F5344CB8AC3E}">
        <p14:creationId xmlns:p14="http://schemas.microsoft.com/office/powerpoint/2010/main" val="4159812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Right">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8602205-E4D3-3518-9B6E-1F0CE7BBF0E2}"/>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E62E1193-23C9-E471-4E68-420971EF687F}"/>
              </a:ext>
            </a:extLst>
          </p:cNvPr>
          <p:cNvSpPr>
            <a:spLocks noGrp="1"/>
          </p:cNvSpPr>
          <p:nvPr>
            <p:ph type="title"/>
          </p:nvPr>
        </p:nvSpPr>
        <p:spPr>
          <a:xfrm>
            <a:off x="342900" y="826615"/>
            <a:ext cx="5588000"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D1A32512-EAB8-EDDC-A763-4A04B195B13C}"/>
              </a:ext>
            </a:extLst>
          </p:cNvPr>
          <p:cNvSpPr>
            <a:spLocks noGrp="1"/>
          </p:cNvSpPr>
          <p:nvPr>
            <p:ph sz="quarter" idx="16"/>
          </p:nvPr>
        </p:nvSpPr>
        <p:spPr>
          <a:xfrm>
            <a:off x="9169400" y="1523999"/>
            <a:ext cx="2619268" cy="496647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71E0-AFEE-E774-9CF2-8E6AAF4A66BF}"/>
              </a:ext>
            </a:extLst>
          </p:cNvPr>
          <p:cNvSpPr>
            <a:spLocks noGrp="1"/>
          </p:cNvSpPr>
          <p:nvPr>
            <p:ph sz="quarter" idx="17"/>
          </p:nvPr>
        </p:nvSpPr>
        <p:spPr>
          <a:xfrm>
            <a:off x="342900" y="1524000"/>
            <a:ext cx="851535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300D80-DDBE-EFE3-F01A-E98C18D3DD4E}"/>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3597514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Left">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8602205-E4D3-3518-9B6E-1F0CE7BBF0E2}"/>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E62E1193-23C9-E471-4E68-420971EF687F}"/>
              </a:ext>
            </a:extLst>
          </p:cNvPr>
          <p:cNvSpPr>
            <a:spLocks noGrp="1"/>
          </p:cNvSpPr>
          <p:nvPr>
            <p:ph type="title"/>
          </p:nvPr>
        </p:nvSpPr>
        <p:spPr>
          <a:xfrm>
            <a:off x="342900" y="826615"/>
            <a:ext cx="5588000" cy="605988"/>
          </a:xfrm>
          <a:prstGeom prst="rect">
            <a:avLst/>
          </a:prstGeom>
        </p:spPr>
        <p:txBody>
          <a:bodyPr vert="horz" lIns="0" tIns="0" rIns="0" bIns="0" rtlCol="0" anchor="ctr">
            <a:noAutofit/>
          </a:bodyPr>
          <a:lstStyle/>
          <a:p>
            <a:r>
              <a:rPr lang="en-US"/>
              <a:t>Click to edit Master title style</a:t>
            </a:r>
          </a:p>
        </p:txBody>
      </p:sp>
      <p:sp>
        <p:nvSpPr>
          <p:cNvPr id="12" name="Content Placeholder 2">
            <a:extLst>
              <a:ext uri="{FF2B5EF4-FFF2-40B4-BE49-F238E27FC236}">
                <a16:creationId xmlns:a16="http://schemas.microsoft.com/office/drawing/2014/main" id="{D1A32512-EAB8-EDDC-A763-4A04B195B13C}"/>
              </a:ext>
            </a:extLst>
          </p:cNvPr>
          <p:cNvSpPr>
            <a:spLocks noGrp="1"/>
          </p:cNvSpPr>
          <p:nvPr>
            <p:ph sz="quarter" idx="16"/>
          </p:nvPr>
        </p:nvSpPr>
        <p:spPr>
          <a:xfrm>
            <a:off x="3311525" y="1523999"/>
            <a:ext cx="8477143" cy="496647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F571E0-AFEE-E774-9CF2-8E6AAF4A66BF}"/>
              </a:ext>
            </a:extLst>
          </p:cNvPr>
          <p:cNvSpPr>
            <a:spLocks noGrp="1"/>
          </p:cNvSpPr>
          <p:nvPr>
            <p:ph sz="quarter" idx="17"/>
          </p:nvPr>
        </p:nvSpPr>
        <p:spPr>
          <a:xfrm>
            <a:off x="342900" y="1524000"/>
            <a:ext cx="2667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CD59AB09-9D56-A82C-1B56-F1490934166F}"/>
              </a:ext>
            </a:extLst>
          </p:cNvPr>
          <p:cNvSpPr>
            <a:spLocks noGrp="1"/>
          </p:cNvSpPr>
          <p:nvPr>
            <p:ph type="ftr" sz="quarter" idx="11"/>
          </p:nvPr>
        </p:nvSpPr>
        <p:spPr>
          <a:xfrm>
            <a:off x="3311525" y="381000"/>
            <a:ext cx="2614662" cy="155799"/>
          </a:xfrm>
          <a:prstGeom prst="rect">
            <a:avLst/>
          </a:prstGeom>
        </p:spPr>
        <p:txBody>
          <a:bodyPr/>
          <a:lstStyle/>
          <a:p>
            <a:r>
              <a:rPr lang="en-US">
                <a:solidFill>
                  <a:schemeClr val="accent3"/>
                </a:solidFill>
              </a:rPr>
              <a:t>Footer</a:t>
            </a:r>
          </a:p>
        </p:txBody>
      </p:sp>
    </p:spTree>
    <p:extLst>
      <p:ext uri="{BB962C8B-B14F-4D97-AF65-F5344CB8AC3E}">
        <p14:creationId xmlns:p14="http://schemas.microsoft.com/office/powerpoint/2010/main" val="205302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3-column images">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00" y="1524000"/>
            <a:ext cx="2667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90F5B867-2FFE-A5CF-CC0B-4371FD2FB95A}"/>
              </a:ext>
            </a:extLst>
          </p:cNvPr>
          <p:cNvSpPr>
            <a:spLocks noGrp="1"/>
          </p:cNvSpPr>
          <p:nvPr>
            <p:ph sz="quarter" idx="18"/>
          </p:nvPr>
        </p:nvSpPr>
        <p:spPr>
          <a:xfrm>
            <a:off x="3321025" y="834310"/>
            <a:ext cx="4083049" cy="564269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FC5F91FC-2FDF-FAA9-77DF-08CC724D60FD}"/>
              </a:ext>
            </a:extLst>
          </p:cNvPr>
          <p:cNvSpPr>
            <a:spLocks noGrp="1"/>
          </p:cNvSpPr>
          <p:nvPr>
            <p:ph sz="quarter" idx="19"/>
          </p:nvPr>
        </p:nvSpPr>
        <p:spPr>
          <a:xfrm>
            <a:off x="7713436" y="836203"/>
            <a:ext cx="4083049" cy="564269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Footer Placeholder 4">
            <a:extLst>
              <a:ext uri="{FF2B5EF4-FFF2-40B4-BE49-F238E27FC236}">
                <a16:creationId xmlns:a16="http://schemas.microsoft.com/office/drawing/2014/main" id="{11F6D31E-3604-4C05-BF8E-A40C86CCA432}"/>
              </a:ext>
            </a:extLst>
          </p:cNvPr>
          <p:cNvSpPr>
            <a:spLocks noGrp="1"/>
          </p:cNvSpPr>
          <p:nvPr>
            <p:ph type="ftr" sz="quarter" idx="11"/>
          </p:nvPr>
        </p:nvSpPr>
        <p:spPr>
          <a:xfrm>
            <a:off x="3311524" y="381000"/>
            <a:ext cx="4092549"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599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3-column images">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2670279"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86" y="1524000"/>
            <a:ext cx="267530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55E87B7-C1F4-7C23-0B41-8BDCA384A85E}"/>
              </a:ext>
            </a:extLst>
          </p:cNvPr>
          <p:cNvSpPr>
            <a:spLocks noGrp="1"/>
          </p:cNvSpPr>
          <p:nvPr>
            <p:ph sz="quarter" idx="20"/>
          </p:nvPr>
        </p:nvSpPr>
        <p:spPr>
          <a:xfrm>
            <a:off x="3328988" y="826614"/>
            <a:ext cx="4068762" cy="270562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7716838" y="826616"/>
            <a:ext cx="4068762" cy="27056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328988" y="3822054"/>
            <a:ext cx="4065362"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7720239" y="3822054"/>
            <a:ext cx="4065361"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4" name="Footer Placeholder 4">
            <a:extLst>
              <a:ext uri="{FF2B5EF4-FFF2-40B4-BE49-F238E27FC236}">
                <a16:creationId xmlns:a16="http://schemas.microsoft.com/office/drawing/2014/main" id="{671E727F-59F3-FDC6-DE41-A581F7A362D1}"/>
              </a:ext>
            </a:extLst>
          </p:cNvPr>
          <p:cNvSpPr>
            <a:spLocks noGrp="1"/>
          </p:cNvSpPr>
          <p:nvPr>
            <p:ph type="ftr" sz="quarter" idx="11"/>
          </p:nvPr>
        </p:nvSpPr>
        <p:spPr>
          <a:xfrm>
            <a:off x="3311524" y="381000"/>
            <a:ext cx="4082825"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402850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4 Conten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8010" y="826615"/>
            <a:ext cx="2670279" cy="605988"/>
          </a:xfrm>
          <a:prstGeom prst="rect">
            <a:avLst/>
          </a:prstGeom>
        </p:spPr>
        <p:txBody>
          <a:bodyPr vert="horz" lIns="0" tIns="0" rIns="0" bIns="0" rtlCol="0" anchor="ctr">
            <a:noAutofit/>
          </a:bodyPr>
          <a:lstStyle/>
          <a:p>
            <a:r>
              <a:rPr lang="en-US"/>
              <a:t>Click to edit Master title style</a:t>
            </a:r>
          </a:p>
        </p:txBody>
      </p:sp>
      <p:sp>
        <p:nvSpPr>
          <p:cNvPr id="3" name="Content Placeholder 2">
            <a:extLst>
              <a:ext uri="{FF2B5EF4-FFF2-40B4-BE49-F238E27FC236}">
                <a16:creationId xmlns:a16="http://schemas.microsoft.com/office/drawing/2014/main" id="{455E87B7-C1F4-7C23-0B41-8BDCA384A85E}"/>
              </a:ext>
            </a:extLst>
          </p:cNvPr>
          <p:cNvSpPr>
            <a:spLocks noGrp="1"/>
          </p:cNvSpPr>
          <p:nvPr>
            <p:ph sz="quarter" idx="20"/>
          </p:nvPr>
        </p:nvSpPr>
        <p:spPr>
          <a:xfrm>
            <a:off x="3328988" y="826614"/>
            <a:ext cx="4068762" cy="270562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2" name="Content Placeholder 2">
            <a:extLst>
              <a:ext uri="{FF2B5EF4-FFF2-40B4-BE49-F238E27FC236}">
                <a16:creationId xmlns:a16="http://schemas.microsoft.com/office/drawing/2014/main" id="{BC971659-FF2A-C2A2-7AF6-415EE0BE8D70}"/>
              </a:ext>
            </a:extLst>
          </p:cNvPr>
          <p:cNvSpPr>
            <a:spLocks noGrp="1"/>
          </p:cNvSpPr>
          <p:nvPr>
            <p:ph sz="quarter" idx="21"/>
          </p:nvPr>
        </p:nvSpPr>
        <p:spPr>
          <a:xfrm>
            <a:off x="7716838" y="826616"/>
            <a:ext cx="4068762" cy="270562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3" name="Content Placeholder 2">
            <a:extLst>
              <a:ext uri="{FF2B5EF4-FFF2-40B4-BE49-F238E27FC236}">
                <a16:creationId xmlns:a16="http://schemas.microsoft.com/office/drawing/2014/main" id="{2634A5FF-3B7F-3343-EB32-615BB3766193}"/>
              </a:ext>
            </a:extLst>
          </p:cNvPr>
          <p:cNvSpPr>
            <a:spLocks noGrp="1"/>
          </p:cNvSpPr>
          <p:nvPr>
            <p:ph sz="quarter" idx="22"/>
          </p:nvPr>
        </p:nvSpPr>
        <p:spPr>
          <a:xfrm>
            <a:off x="3328988" y="3822054"/>
            <a:ext cx="4065362"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4" name="Content Placeholder 2">
            <a:extLst>
              <a:ext uri="{FF2B5EF4-FFF2-40B4-BE49-F238E27FC236}">
                <a16:creationId xmlns:a16="http://schemas.microsoft.com/office/drawing/2014/main" id="{51D275B8-9213-8D0C-1DE4-90D78048C381}"/>
              </a:ext>
            </a:extLst>
          </p:cNvPr>
          <p:cNvSpPr>
            <a:spLocks noGrp="1"/>
          </p:cNvSpPr>
          <p:nvPr>
            <p:ph sz="quarter" idx="23"/>
          </p:nvPr>
        </p:nvSpPr>
        <p:spPr>
          <a:xfrm>
            <a:off x="7720239" y="3822054"/>
            <a:ext cx="4065361" cy="2654119"/>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2" name="Slide Number Placeholder 5">
            <a:extLst>
              <a:ext uri="{FF2B5EF4-FFF2-40B4-BE49-F238E27FC236}">
                <a16:creationId xmlns:a16="http://schemas.microsoft.com/office/drawing/2014/main" id="{CEC827A4-9432-2E2F-C03D-AC3E22E41555}"/>
              </a:ext>
            </a:extLst>
          </p:cNvPr>
          <p:cNvSpPr>
            <a:spLocks noGrp="1"/>
          </p:cNvSpPr>
          <p:nvPr>
            <p:ph type="sldNum" sz="quarter" idx="12"/>
          </p:nvPr>
        </p:nvSpPr>
        <p:spPr>
          <a:xfrm>
            <a:off x="9190038" y="367521"/>
            <a:ext cx="2619268" cy="161583"/>
          </a:xfrm>
        </p:spPr>
        <p:txBody>
          <a:bodyPr/>
          <a:lstStyle/>
          <a:p>
            <a:fld id="{3AEB317C-CD42-EA44-9D08-DFA7660C5E76}" type="slidenum">
              <a:rPr lang="en-US" smtClean="0"/>
              <a:pPr/>
              <a:t>‹#›</a:t>
            </a:fld>
            <a:endParaRPr lang="en-US"/>
          </a:p>
        </p:txBody>
      </p:sp>
      <p:sp>
        <p:nvSpPr>
          <p:cNvPr id="4" name="Footer Placeholder 4">
            <a:extLst>
              <a:ext uri="{FF2B5EF4-FFF2-40B4-BE49-F238E27FC236}">
                <a16:creationId xmlns:a16="http://schemas.microsoft.com/office/drawing/2014/main" id="{AA53B196-3715-521B-5DC6-456A41730E3E}"/>
              </a:ext>
            </a:extLst>
          </p:cNvPr>
          <p:cNvSpPr>
            <a:spLocks noGrp="1"/>
          </p:cNvSpPr>
          <p:nvPr>
            <p:ph type="ftr" sz="quarter" idx="11"/>
          </p:nvPr>
        </p:nvSpPr>
        <p:spPr>
          <a:xfrm>
            <a:off x="3311524" y="381000"/>
            <a:ext cx="4082825"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536019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caption left">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2900" y="1524000"/>
            <a:ext cx="26543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A3DCD354-0BDB-4D5D-52D1-4DECA43267AF}"/>
              </a:ext>
            </a:extLst>
          </p:cNvPr>
          <p:cNvSpPr>
            <a:spLocks noGrp="1"/>
          </p:cNvSpPr>
          <p:nvPr>
            <p:ph sz="quarter" idx="18"/>
          </p:nvPr>
        </p:nvSpPr>
        <p:spPr>
          <a:xfrm>
            <a:off x="3321025" y="826615"/>
            <a:ext cx="5546620" cy="565038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C97420C0-3883-E39B-4DB0-3E87E9D05D7A}"/>
              </a:ext>
            </a:extLst>
          </p:cNvPr>
          <p:cNvSpPr>
            <a:spLocks noGrp="1"/>
          </p:cNvSpPr>
          <p:nvPr>
            <p:ph sz="quarter" idx="20"/>
          </p:nvPr>
        </p:nvSpPr>
        <p:spPr>
          <a:xfrm>
            <a:off x="9176840" y="826615"/>
            <a:ext cx="2611936" cy="263025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54573FF9-033C-F3E0-3571-480D8E257EB3}"/>
              </a:ext>
            </a:extLst>
          </p:cNvPr>
          <p:cNvSpPr>
            <a:spLocks noGrp="1"/>
          </p:cNvSpPr>
          <p:nvPr>
            <p:ph sz="quarter" idx="21"/>
          </p:nvPr>
        </p:nvSpPr>
        <p:spPr>
          <a:xfrm>
            <a:off x="9176840" y="3754376"/>
            <a:ext cx="2622447" cy="271895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Footer Placeholder 4">
            <a:extLst>
              <a:ext uri="{FF2B5EF4-FFF2-40B4-BE49-F238E27FC236}">
                <a16:creationId xmlns:a16="http://schemas.microsoft.com/office/drawing/2014/main" id="{D18BE435-422F-5CFE-90E9-0B59E769DCBB}"/>
              </a:ext>
            </a:extLst>
          </p:cNvPr>
          <p:cNvSpPr>
            <a:spLocks noGrp="1"/>
          </p:cNvSpPr>
          <p:nvPr>
            <p:ph type="ftr" sz="quarter" idx="11"/>
          </p:nvPr>
        </p:nvSpPr>
        <p:spPr>
          <a:xfrm>
            <a:off x="3311524" y="381000"/>
            <a:ext cx="5556121"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1576021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2-column images">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22" name="Content Placeholder 2">
            <a:extLst>
              <a:ext uri="{FF2B5EF4-FFF2-40B4-BE49-F238E27FC236}">
                <a16:creationId xmlns:a16="http://schemas.microsoft.com/office/drawing/2014/main" id="{B4E2509E-25DB-D84C-BCC8-D02FCB5396EE}"/>
              </a:ext>
            </a:extLst>
          </p:cNvPr>
          <p:cNvSpPr>
            <a:spLocks noGrp="1"/>
          </p:cNvSpPr>
          <p:nvPr>
            <p:ph sz="quarter" idx="16"/>
          </p:nvPr>
        </p:nvSpPr>
        <p:spPr>
          <a:xfrm>
            <a:off x="342900" y="1524000"/>
            <a:ext cx="26543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EDC459BD-62CD-3B3A-C16D-57ADF44D27B0}"/>
              </a:ext>
            </a:extLst>
          </p:cNvPr>
          <p:cNvSpPr>
            <a:spLocks noGrp="1"/>
          </p:cNvSpPr>
          <p:nvPr>
            <p:ph sz="quarter" idx="18"/>
          </p:nvPr>
        </p:nvSpPr>
        <p:spPr>
          <a:xfrm>
            <a:off x="3321025" y="826615"/>
            <a:ext cx="2609875" cy="260238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FF326D9B-B5B7-09D8-2B3B-AF00981578B6}"/>
              </a:ext>
            </a:extLst>
          </p:cNvPr>
          <p:cNvSpPr>
            <a:spLocks noGrp="1"/>
          </p:cNvSpPr>
          <p:nvPr>
            <p:ph sz="quarter" idx="26"/>
          </p:nvPr>
        </p:nvSpPr>
        <p:spPr>
          <a:xfrm>
            <a:off x="3311525" y="3750646"/>
            <a:ext cx="2620962" cy="27398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Content Placeholder 2">
            <a:extLst>
              <a:ext uri="{FF2B5EF4-FFF2-40B4-BE49-F238E27FC236}">
                <a16:creationId xmlns:a16="http://schemas.microsoft.com/office/drawing/2014/main" id="{EED27A5B-699B-B173-5BF3-13FBE7C69E84}"/>
              </a:ext>
            </a:extLst>
          </p:cNvPr>
          <p:cNvSpPr>
            <a:spLocks noGrp="1"/>
          </p:cNvSpPr>
          <p:nvPr>
            <p:ph sz="quarter" idx="27"/>
          </p:nvPr>
        </p:nvSpPr>
        <p:spPr>
          <a:xfrm>
            <a:off x="6256338" y="3763187"/>
            <a:ext cx="2620962" cy="2713814"/>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Content Placeholder 2">
            <a:extLst>
              <a:ext uri="{FF2B5EF4-FFF2-40B4-BE49-F238E27FC236}">
                <a16:creationId xmlns:a16="http://schemas.microsoft.com/office/drawing/2014/main" id="{49E5068B-9911-680C-F9A1-2D65E7CAFE26}"/>
              </a:ext>
            </a:extLst>
          </p:cNvPr>
          <p:cNvSpPr>
            <a:spLocks noGrp="1"/>
          </p:cNvSpPr>
          <p:nvPr>
            <p:ph sz="quarter" idx="28"/>
          </p:nvPr>
        </p:nvSpPr>
        <p:spPr>
          <a:xfrm>
            <a:off x="6243638" y="832885"/>
            <a:ext cx="2620962" cy="25961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8" name="Content Placeholder 2">
            <a:extLst>
              <a:ext uri="{FF2B5EF4-FFF2-40B4-BE49-F238E27FC236}">
                <a16:creationId xmlns:a16="http://schemas.microsoft.com/office/drawing/2014/main" id="{DDAB0541-5640-8E54-CC71-BBB53D7AE1D8}"/>
              </a:ext>
            </a:extLst>
          </p:cNvPr>
          <p:cNvSpPr>
            <a:spLocks noGrp="1"/>
          </p:cNvSpPr>
          <p:nvPr>
            <p:ph sz="quarter" idx="29"/>
          </p:nvPr>
        </p:nvSpPr>
        <p:spPr>
          <a:xfrm>
            <a:off x="9177338" y="832885"/>
            <a:ext cx="2620962" cy="2596115"/>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0" name="Content Placeholder 2">
            <a:extLst>
              <a:ext uri="{FF2B5EF4-FFF2-40B4-BE49-F238E27FC236}">
                <a16:creationId xmlns:a16="http://schemas.microsoft.com/office/drawing/2014/main" id="{4BE0BC25-A4C6-5836-3A1E-9A2BBE800054}"/>
              </a:ext>
            </a:extLst>
          </p:cNvPr>
          <p:cNvSpPr>
            <a:spLocks noGrp="1"/>
          </p:cNvSpPr>
          <p:nvPr>
            <p:ph sz="quarter" idx="30"/>
          </p:nvPr>
        </p:nvSpPr>
        <p:spPr>
          <a:xfrm>
            <a:off x="9177338" y="3762779"/>
            <a:ext cx="2620962" cy="27277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11" name="Footer Placeholder 4">
            <a:extLst>
              <a:ext uri="{FF2B5EF4-FFF2-40B4-BE49-F238E27FC236}">
                <a16:creationId xmlns:a16="http://schemas.microsoft.com/office/drawing/2014/main" id="{E7D174C2-70C2-E0FB-D4FA-F4DB163811D9}"/>
              </a:ext>
            </a:extLst>
          </p:cNvPr>
          <p:cNvSpPr>
            <a:spLocks noGrp="1"/>
          </p:cNvSpPr>
          <p:nvPr>
            <p:ph type="ftr" sz="quarter" idx="11"/>
          </p:nvPr>
        </p:nvSpPr>
        <p:spPr>
          <a:xfrm>
            <a:off x="3311525" y="381000"/>
            <a:ext cx="2614662" cy="155799"/>
          </a:xfrm>
          <a:prstGeom prst="rect">
            <a:avLst/>
          </a:prstGeom>
        </p:spPr>
        <p:txBody>
          <a:bodyPr/>
          <a:lstStyle/>
          <a:p>
            <a:r>
              <a:rPr lang="en-US">
                <a:solidFill>
                  <a:schemeClr val="accent3"/>
                </a:solidFill>
              </a:rPr>
              <a:t>Footer</a:t>
            </a:r>
          </a:p>
        </p:txBody>
      </p:sp>
    </p:spTree>
    <p:extLst>
      <p:ext uri="{BB962C8B-B14F-4D97-AF65-F5344CB8AC3E}">
        <p14:creationId xmlns:p14="http://schemas.microsoft.com/office/powerpoint/2010/main" val="2367291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column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B089CB1F-BEBB-7C44-B44F-01DF0B4161A2}"/>
              </a:ext>
            </a:extLst>
          </p:cNvPr>
          <p:cNvSpPr>
            <a:spLocks noGrp="1"/>
          </p:cNvSpPr>
          <p:nvPr>
            <p:ph type="title"/>
          </p:nvPr>
        </p:nvSpPr>
        <p:spPr>
          <a:xfrm>
            <a:off x="342900" y="826615"/>
            <a:ext cx="8518575"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FC0CF983-2108-3524-DC86-71EEDB213B62}"/>
              </a:ext>
            </a:extLst>
          </p:cNvPr>
          <p:cNvSpPr>
            <a:spLocks noGrp="1"/>
          </p:cNvSpPr>
          <p:nvPr>
            <p:ph sz="quarter" idx="31"/>
          </p:nvPr>
        </p:nvSpPr>
        <p:spPr>
          <a:xfrm>
            <a:off x="3311525" y="1532922"/>
            <a:ext cx="8477251"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3" name="Content Placeholder 2">
            <a:extLst>
              <a:ext uri="{FF2B5EF4-FFF2-40B4-BE49-F238E27FC236}">
                <a16:creationId xmlns:a16="http://schemas.microsoft.com/office/drawing/2014/main" id="{6A95156C-1CDB-042A-5C4C-2C68CCB3BC0D}"/>
              </a:ext>
            </a:extLst>
          </p:cNvPr>
          <p:cNvSpPr>
            <a:spLocks noGrp="1"/>
          </p:cNvSpPr>
          <p:nvPr>
            <p:ph sz="quarter" idx="32"/>
          </p:nvPr>
        </p:nvSpPr>
        <p:spPr>
          <a:xfrm>
            <a:off x="342900" y="1524000"/>
            <a:ext cx="2667001" cy="496192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4" name="Footer Placeholder 4">
            <a:extLst>
              <a:ext uri="{FF2B5EF4-FFF2-40B4-BE49-F238E27FC236}">
                <a16:creationId xmlns:a16="http://schemas.microsoft.com/office/drawing/2014/main" id="{9AA1F01D-80BE-75D1-488B-EAA59CE2EADB}"/>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20462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5">
    <p:bg bwMode="blackWhite">
      <p:bgRef idx="1001">
        <a:schemeClr val="bg1"/>
      </p:bgRef>
    </p:bg>
    <p:spTree>
      <p:nvGrpSpPr>
        <p:cNvPr id="1" name=""/>
        <p:cNvGrpSpPr/>
        <p:nvPr/>
      </p:nvGrpSpPr>
      <p:grpSpPr>
        <a:xfrm>
          <a:off x="0" y="0"/>
          <a:ext cx="0" cy="0"/>
          <a:chOff x="0" y="0"/>
          <a:chExt cx="0" cy="0"/>
        </a:xfrm>
      </p:grpSpPr>
      <p:pic>
        <p:nvPicPr>
          <p:cNvPr id="4" name="Picture 3" descr="Several different colored circles&#10;&#10;Description automatically generated">
            <a:extLst>
              <a:ext uri="{FF2B5EF4-FFF2-40B4-BE49-F238E27FC236}">
                <a16:creationId xmlns:a16="http://schemas.microsoft.com/office/drawing/2014/main" id="{0FBD2099-4765-4518-68B8-51F35C01D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6096000" cy="6858000"/>
          </a:xfrm>
          <a:prstGeom prst="rect">
            <a:avLst/>
          </a:prstGeom>
        </p:spPr>
      </p:pic>
      <p:pic>
        <p:nvPicPr>
          <p:cNvPr id="7" name="Picture 6" descr="A close-up of a black round object&#10;&#10;Description automatically generated">
            <a:extLst>
              <a:ext uri="{FF2B5EF4-FFF2-40B4-BE49-F238E27FC236}">
                <a16:creationId xmlns:a16="http://schemas.microsoft.com/office/drawing/2014/main" id="{501F2425-F466-BA98-79B8-D798602F56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5" name="Title 1">
            <a:extLst>
              <a:ext uri="{FF2B5EF4-FFF2-40B4-BE49-F238E27FC236}">
                <a16:creationId xmlns:a16="http://schemas.microsoft.com/office/drawing/2014/main" id="{9B56F908-7D73-B597-5670-7FC0D2D7EB32}"/>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3995F2F0-E9A0-2F3C-40E1-57BC65A289B9}"/>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3770360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column image lef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10" name="Title Placeholder 1">
            <a:extLst>
              <a:ext uri="{FF2B5EF4-FFF2-40B4-BE49-F238E27FC236}">
                <a16:creationId xmlns:a16="http://schemas.microsoft.com/office/drawing/2014/main" id="{B089CB1F-BEBB-7C44-B44F-01DF0B4161A2}"/>
              </a:ext>
            </a:extLst>
          </p:cNvPr>
          <p:cNvSpPr>
            <a:spLocks noGrp="1"/>
          </p:cNvSpPr>
          <p:nvPr>
            <p:ph type="title"/>
          </p:nvPr>
        </p:nvSpPr>
        <p:spPr>
          <a:xfrm>
            <a:off x="342900" y="826615"/>
            <a:ext cx="8518576" cy="605988"/>
          </a:xfrm>
          <a:prstGeom prst="rect">
            <a:avLst/>
          </a:prstGeom>
        </p:spPr>
        <p:txBody>
          <a:bodyPr vert="horz" lIns="0" tIns="0" rIns="0" bIns="0" rtlCol="0" anchor="ctr">
            <a:noAutofit/>
          </a:bodyPr>
          <a:lstStyle/>
          <a:p>
            <a:r>
              <a:rPr lang="en-US"/>
              <a:t>Click to edit Master title style</a:t>
            </a:r>
          </a:p>
        </p:txBody>
      </p:sp>
      <p:sp>
        <p:nvSpPr>
          <p:cNvPr id="2" name="Content Placeholder 2">
            <a:extLst>
              <a:ext uri="{FF2B5EF4-FFF2-40B4-BE49-F238E27FC236}">
                <a16:creationId xmlns:a16="http://schemas.microsoft.com/office/drawing/2014/main" id="{A98F8F6F-82C1-C775-52C7-FF3393E47C3C}"/>
              </a:ext>
            </a:extLst>
          </p:cNvPr>
          <p:cNvSpPr>
            <a:spLocks noGrp="1"/>
          </p:cNvSpPr>
          <p:nvPr>
            <p:ph sz="quarter" idx="31"/>
          </p:nvPr>
        </p:nvSpPr>
        <p:spPr>
          <a:xfrm>
            <a:off x="342900" y="1524000"/>
            <a:ext cx="85217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p:txBody>
      </p:sp>
      <p:sp>
        <p:nvSpPr>
          <p:cNvPr id="3" name="Content Placeholder 2">
            <a:extLst>
              <a:ext uri="{FF2B5EF4-FFF2-40B4-BE49-F238E27FC236}">
                <a16:creationId xmlns:a16="http://schemas.microsoft.com/office/drawing/2014/main" id="{12E8D756-4B36-0745-DF5D-567299E5CA9C}"/>
              </a:ext>
            </a:extLst>
          </p:cNvPr>
          <p:cNvSpPr>
            <a:spLocks noGrp="1"/>
          </p:cNvSpPr>
          <p:nvPr>
            <p:ph sz="quarter" idx="32"/>
          </p:nvPr>
        </p:nvSpPr>
        <p:spPr>
          <a:xfrm>
            <a:off x="9169505" y="1528557"/>
            <a:ext cx="2619269" cy="496192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p:txBody>
      </p:sp>
      <p:sp>
        <p:nvSpPr>
          <p:cNvPr id="7" name="Footer Placeholder 4">
            <a:extLst>
              <a:ext uri="{FF2B5EF4-FFF2-40B4-BE49-F238E27FC236}">
                <a16:creationId xmlns:a16="http://schemas.microsoft.com/office/drawing/2014/main" id="{B972B57E-73A0-CFEE-F794-79DBC87BE683}"/>
              </a:ext>
            </a:extLst>
          </p:cNvPr>
          <p:cNvSpPr>
            <a:spLocks noGrp="1"/>
          </p:cNvSpPr>
          <p:nvPr>
            <p:ph type="ftr" sz="quarter" idx="11"/>
          </p:nvPr>
        </p:nvSpPr>
        <p:spPr>
          <a:xfrm>
            <a:off x="3311524" y="381000"/>
            <a:ext cx="5549951"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233117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2" name="Footer Placeholder 4">
            <a:extLst>
              <a:ext uri="{FF2B5EF4-FFF2-40B4-BE49-F238E27FC236}">
                <a16:creationId xmlns:a16="http://schemas.microsoft.com/office/drawing/2014/main" id="{54A34130-4F6B-810F-7AC3-362F4A971855}"/>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
        <p:nvSpPr>
          <p:cNvPr id="3" name="Title 2">
            <a:extLst>
              <a:ext uri="{FF2B5EF4-FFF2-40B4-BE49-F238E27FC236}">
                <a16:creationId xmlns:a16="http://schemas.microsoft.com/office/drawing/2014/main" id="{79350229-1B05-6856-6B88-094584C120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77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p>
            <a:fld id="{3AEB317C-CD42-EA44-9D08-DFA7660C5E76}" type="slidenum">
              <a:rPr lang="en-US" smtClean="0"/>
              <a:pPr/>
              <a:t>‹#›</a:t>
            </a:fld>
            <a:endParaRPr lang="en-US"/>
          </a:p>
        </p:txBody>
      </p:sp>
      <p:sp>
        <p:nvSpPr>
          <p:cNvPr id="2" name="Footer Placeholder 4">
            <a:extLst>
              <a:ext uri="{FF2B5EF4-FFF2-40B4-BE49-F238E27FC236}">
                <a16:creationId xmlns:a16="http://schemas.microsoft.com/office/drawing/2014/main" id="{54A34130-4F6B-810F-7AC3-362F4A971855}"/>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3"/>
                </a:solidFill>
              </a:defRPr>
            </a:lvl1pPr>
          </a:lstStyle>
          <a:p>
            <a:r>
              <a:rPr lang="en-US"/>
              <a:t>Footer</a:t>
            </a:r>
          </a:p>
        </p:txBody>
      </p:sp>
    </p:spTree>
    <p:extLst>
      <p:ext uri="{BB962C8B-B14F-4D97-AF65-F5344CB8AC3E}">
        <p14:creationId xmlns:p14="http://schemas.microsoft.com/office/powerpoint/2010/main" val="14748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noAutofit/>
          </a:bodyPr>
          <a:lstStyle>
            <a:lvl1pPr>
              <a:defRPr>
                <a:solidFill>
                  <a:schemeClr val="accent2"/>
                </a:solidFill>
              </a:defRPr>
            </a:lvl1pPr>
          </a:lstStyle>
          <a:p>
            <a:fld id="{3AEB317C-CD42-EA44-9D08-DFA7660C5E76}" type="slidenum">
              <a:rPr lang="en-US" smtClean="0"/>
              <a:pPr/>
              <a:t>‹#›</a:t>
            </a:fld>
            <a:endParaRPr lang="en-US"/>
          </a:p>
        </p:txBody>
      </p:sp>
      <p:sp>
        <p:nvSpPr>
          <p:cNvPr id="3" name="Title 1">
            <a:extLst>
              <a:ext uri="{FF2B5EF4-FFF2-40B4-BE49-F238E27FC236}">
                <a16:creationId xmlns:a16="http://schemas.microsoft.com/office/drawing/2014/main" id="{C8359F6A-3757-E4FE-58A2-E51E9EC38BBF}"/>
              </a:ext>
            </a:extLst>
          </p:cNvPr>
          <p:cNvSpPr>
            <a:spLocks noGrp="1"/>
          </p:cNvSpPr>
          <p:nvPr>
            <p:ph type="ctrTitle" hasCustomPrompt="1"/>
          </p:nvPr>
        </p:nvSpPr>
        <p:spPr>
          <a:xfrm>
            <a:off x="3315634" y="1104899"/>
            <a:ext cx="5548966" cy="3090583"/>
          </a:xfrm>
          <a:prstGeom prst="rect">
            <a:avLst/>
          </a:prstGeom>
        </p:spPr>
        <p:txBody>
          <a:bodyPr anchor="t">
            <a:noAutofit/>
          </a:bodyPr>
          <a:lstStyle>
            <a:lvl1pPr algn="l">
              <a:lnSpc>
                <a:spcPct val="100000"/>
              </a:lnSpc>
              <a:spcAft>
                <a:spcPts val="0"/>
              </a:spcAft>
              <a:defRPr sz="3000" b="0" i="0">
                <a:solidFill>
                  <a:schemeClr val="accent2"/>
                </a:solidFill>
                <a:latin typeface="Franklin Gothic Medium" panose="020B0603020102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90C09398-BD8A-135F-9472-59035A6BFD4E}"/>
              </a:ext>
            </a:extLst>
          </p:cNvPr>
          <p:cNvSpPr>
            <a:spLocks noGrp="1"/>
          </p:cNvSpPr>
          <p:nvPr>
            <p:ph type="body" sz="quarter" idx="13" hasCustomPrompt="1"/>
          </p:nvPr>
        </p:nvSpPr>
        <p:spPr>
          <a:xfrm>
            <a:off x="3322690" y="5959096"/>
            <a:ext cx="5546620" cy="517904"/>
          </a:xfrm>
        </p:spPr>
        <p:txBody>
          <a:bodyPr/>
          <a:lstStyle>
            <a:lvl1pPr>
              <a:defRPr>
                <a:solidFill>
                  <a:schemeClr val="accent2"/>
                </a:solidFill>
              </a:defRPr>
            </a:lvl1pPr>
            <a:lvl4pPr>
              <a:defRPr>
                <a:solidFill>
                  <a:schemeClr val="accent2"/>
                </a:solidFill>
              </a:defRPr>
            </a:lvl4pPr>
          </a:lstStyle>
          <a:p>
            <a:pPr lvl="3"/>
            <a:r>
              <a:rPr lang="en-US"/>
              <a:t>Click to edit secondary text</a:t>
            </a:r>
          </a:p>
          <a:p>
            <a:pPr lvl="0"/>
            <a:r>
              <a:rPr lang="en-US"/>
              <a:t>Second level</a:t>
            </a:r>
          </a:p>
        </p:txBody>
      </p:sp>
      <p:pic>
        <p:nvPicPr>
          <p:cNvPr id="11" name="Picture 10" descr="A white circle with a black background&#10;&#10;Description automatically generated">
            <a:extLst>
              <a:ext uri="{FF2B5EF4-FFF2-40B4-BE49-F238E27FC236}">
                <a16:creationId xmlns:a16="http://schemas.microsoft.com/office/drawing/2014/main" id="{6FDDC50E-FDCE-4ADB-9709-D695EE761A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9390" y="381000"/>
            <a:ext cx="1040399" cy="126109"/>
          </a:xfrm>
          <a:prstGeom prst="rect">
            <a:avLst/>
          </a:prstGeom>
        </p:spPr>
      </p:pic>
      <p:sp>
        <p:nvSpPr>
          <p:cNvPr id="12" name="Footer Placeholder 4">
            <a:extLst>
              <a:ext uri="{FF2B5EF4-FFF2-40B4-BE49-F238E27FC236}">
                <a16:creationId xmlns:a16="http://schemas.microsoft.com/office/drawing/2014/main" id="{D9634479-D8F3-5EAE-035D-A2A16C3FDDF2}"/>
              </a:ext>
            </a:extLst>
          </p:cNvPr>
          <p:cNvSpPr>
            <a:spLocks noGrp="1"/>
          </p:cNvSpPr>
          <p:nvPr>
            <p:ph type="ftr" sz="quarter" idx="11"/>
          </p:nvPr>
        </p:nvSpPr>
        <p:spPr>
          <a:xfrm>
            <a:off x="3311525" y="381000"/>
            <a:ext cx="2614662" cy="155799"/>
          </a:xfrm>
          <a:prstGeom prst="rect">
            <a:avLst/>
          </a:prstGeom>
        </p:spPr>
        <p:txBody>
          <a:bodyPr/>
          <a:lstStyle>
            <a:lvl1pPr>
              <a:defRPr>
                <a:solidFill>
                  <a:schemeClr val="accent2"/>
                </a:solidFill>
              </a:defRPr>
            </a:lvl1pPr>
          </a:lstStyle>
          <a:p>
            <a:r>
              <a:rPr lang="en-US"/>
              <a:t>Footer</a:t>
            </a:r>
          </a:p>
        </p:txBody>
      </p:sp>
    </p:spTree>
    <p:extLst>
      <p:ext uri="{BB962C8B-B14F-4D97-AF65-F5344CB8AC3E}">
        <p14:creationId xmlns:p14="http://schemas.microsoft.com/office/powerpoint/2010/main" val="3945279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_A">
    <p:bg bwMode="blackWhite">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9496E3-6174-FE99-9225-4A440738D8AB}"/>
              </a:ext>
            </a:extLst>
          </p:cNvPr>
          <p:cNvSpPr/>
          <p:nvPr userDrawn="1"/>
        </p:nvSpPr>
        <p:spPr>
          <a:xfrm>
            <a:off x="0" y="0"/>
            <a:ext cx="3314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 Placeholder 8">
            <a:extLst>
              <a:ext uri="{FF2B5EF4-FFF2-40B4-BE49-F238E27FC236}">
                <a16:creationId xmlns:a16="http://schemas.microsoft.com/office/drawing/2014/main" id="{9DD61F5D-9E0E-8D45-A1B2-831674D50B09}"/>
              </a:ext>
            </a:extLst>
          </p:cNvPr>
          <p:cNvSpPr>
            <a:spLocks noGrp="1"/>
          </p:cNvSpPr>
          <p:nvPr>
            <p:ph type="body" sz="quarter" idx="15" hasCustomPrompt="1"/>
          </p:nvPr>
        </p:nvSpPr>
        <p:spPr>
          <a:xfrm>
            <a:off x="376238" y="6016197"/>
            <a:ext cx="2620963" cy="282678"/>
          </a:xfrm>
          <a:prstGeom prst="rect">
            <a:avLst/>
          </a:prstGeom>
        </p:spPr>
        <p:txBody>
          <a:bodyPr anchor="b">
            <a:noAutofit/>
          </a:bodyPr>
          <a:lstStyle>
            <a:lvl1pPr marL="0" indent="0">
              <a:buNone/>
              <a:defRPr b="0" i="0">
                <a:solidFill>
                  <a:schemeClr val="tx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8" name="Text Placeholder 8">
            <a:extLst>
              <a:ext uri="{FF2B5EF4-FFF2-40B4-BE49-F238E27FC236}">
                <a16:creationId xmlns:a16="http://schemas.microsoft.com/office/drawing/2014/main" id="{3644F22E-9DA2-A84E-B244-7790462B5A67}"/>
              </a:ext>
            </a:extLst>
          </p:cNvPr>
          <p:cNvSpPr>
            <a:spLocks noGrp="1"/>
          </p:cNvSpPr>
          <p:nvPr>
            <p:ph type="body" sz="quarter" idx="16" hasCustomPrompt="1"/>
          </p:nvPr>
        </p:nvSpPr>
        <p:spPr>
          <a:xfrm>
            <a:off x="376238" y="6304652"/>
            <a:ext cx="2620963" cy="246221"/>
          </a:xfrm>
          <a:prstGeom prst="rect">
            <a:avLst/>
          </a:prstGeom>
        </p:spPr>
        <p:txBody>
          <a:bodyPr>
            <a:noAutofit/>
          </a:bodyPr>
          <a:lstStyle>
            <a:lvl1pPr marL="0" indent="0">
              <a:buNone/>
              <a:defRPr sz="1600" b="0" i="0">
                <a:solidFill>
                  <a:schemeClr val="tx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19" name="Title 1">
            <a:extLst>
              <a:ext uri="{FF2B5EF4-FFF2-40B4-BE49-F238E27FC236}">
                <a16:creationId xmlns:a16="http://schemas.microsoft.com/office/drawing/2014/main" id="{568202D6-69B2-4647-807A-C640F500C0B6}"/>
              </a:ext>
            </a:extLst>
          </p:cNvPr>
          <p:cNvSpPr>
            <a:spLocks noGrp="1"/>
          </p:cNvSpPr>
          <p:nvPr>
            <p:ph type="ctrTitle"/>
          </p:nvPr>
        </p:nvSpPr>
        <p:spPr>
          <a:xfrm>
            <a:off x="384048" y="1215184"/>
            <a:ext cx="2620962" cy="3117132"/>
          </a:xfrm>
          <a:prstGeom prst="rect">
            <a:avLst/>
          </a:prstGeom>
        </p:spPr>
        <p:txBody>
          <a:bodyPr anchor="t">
            <a:noAutofit/>
          </a:bodyPr>
          <a:lstStyle>
            <a:lvl1pPr algn="l">
              <a:lnSpc>
                <a:spcPts val="3600"/>
              </a:lnSpc>
              <a:spcAft>
                <a:spcPts val="0"/>
              </a:spcAft>
              <a:defRPr sz="4000" b="0" i="0">
                <a:solidFill>
                  <a:schemeClr val="tx2"/>
                </a:solidFill>
                <a:latin typeface="Franklin Gothic Demi Cond" panose="020B0706030402020204" pitchFamily="34" charset="0"/>
              </a:defRPr>
            </a:lvl1pPr>
          </a:lstStyle>
          <a:p>
            <a:r>
              <a:rPr lang="en-US"/>
              <a:t>Click to edit Master title style</a:t>
            </a:r>
          </a:p>
        </p:txBody>
      </p:sp>
      <p:pic>
        <p:nvPicPr>
          <p:cNvPr id="4" name="Graphic 3">
            <a:extLst>
              <a:ext uri="{FF2B5EF4-FFF2-40B4-BE49-F238E27FC236}">
                <a16:creationId xmlns:a16="http://schemas.microsoft.com/office/drawing/2014/main" id="{41AF4459-694C-BC2E-21B3-0242EA0DAB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4048" y="384048"/>
            <a:ext cx="1052576" cy="128016"/>
          </a:xfrm>
          <a:prstGeom prst="rect">
            <a:avLst/>
          </a:prstGeom>
        </p:spPr>
      </p:pic>
      <p:sp>
        <p:nvSpPr>
          <p:cNvPr id="15" name="TextBox 14">
            <a:extLst>
              <a:ext uri="{FF2B5EF4-FFF2-40B4-BE49-F238E27FC236}">
                <a16:creationId xmlns:a16="http://schemas.microsoft.com/office/drawing/2014/main" id="{D5D5DD48-D15C-C190-8BD7-89370DEAACC9}"/>
              </a:ext>
            </a:extLst>
          </p:cNvPr>
          <p:cNvSpPr txBox="1"/>
          <p:nvPr userDrawn="1"/>
        </p:nvSpPr>
        <p:spPr>
          <a:xfrm>
            <a:off x="-3191933" y="-313267"/>
            <a:ext cx="184731" cy="369332"/>
          </a:xfrm>
          <a:prstGeom prst="rect">
            <a:avLst/>
          </a:prstGeom>
          <a:noFill/>
        </p:spPr>
        <p:txBody>
          <a:bodyPr wrap="none" rtlCol="0">
            <a:spAutoFit/>
          </a:bodyPr>
          <a:lstStyle/>
          <a:p>
            <a:endParaRPr lang="en-US"/>
          </a:p>
        </p:txBody>
      </p:sp>
      <p:pic>
        <p:nvPicPr>
          <p:cNvPr id="5" name="Picture 4" descr="A table and chairs on a rock&#10;&#10;Description automatically generated">
            <a:extLst>
              <a:ext uri="{FF2B5EF4-FFF2-40B4-BE49-F238E27FC236}">
                <a16:creationId xmlns:a16="http://schemas.microsoft.com/office/drawing/2014/main" id="{983A1E82-DF5C-D38C-01EF-24E37417F8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14700" y="0"/>
            <a:ext cx="8890001" cy="6858000"/>
          </a:xfrm>
          <a:prstGeom prst="rect">
            <a:avLst/>
          </a:prstGeom>
        </p:spPr>
      </p:pic>
    </p:spTree>
    <p:extLst>
      <p:ext uri="{BB962C8B-B14F-4D97-AF65-F5344CB8AC3E}">
        <p14:creationId xmlns:p14="http://schemas.microsoft.com/office/powerpoint/2010/main" val="449863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ccent Slide ">
    <p:bg>
      <p:bgPr>
        <a:solidFill>
          <a:schemeClr val="accent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2" name="Content Placeholder 2">
            <a:extLst>
              <a:ext uri="{FF2B5EF4-FFF2-40B4-BE49-F238E27FC236}">
                <a16:creationId xmlns:a16="http://schemas.microsoft.com/office/drawing/2014/main" id="{815A60D1-7E94-1259-4033-305E6F896576}"/>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D0B39322-3A71-DF0C-E6D8-162F58C4A9B0}"/>
              </a:ext>
            </a:extLst>
          </p:cNvPr>
          <p:cNvSpPr>
            <a:spLocks noGrp="1"/>
          </p:cNvSpPr>
          <p:nvPr>
            <p:ph type="title" hasCustomPrompt="1"/>
          </p:nvPr>
        </p:nvSpPr>
        <p:spPr>
          <a:xfrm>
            <a:off x="381001" y="1143000"/>
            <a:ext cx="11429999" cy="473841"/>
          </a:xfrm>
        </p:spPr>
        <p:txBody>
          <a:bodyPr/>
          <a:lstStyle/>
          <a:p>
            <a:r>
              <a:rPr lang="en-US"/>
              <a:t>Click to add title</a:t>
            </a:r>
          </a:p>
        </p:txBody>
      </p:sp>
    </p:spTree>
    <p:extLst>
      <p:ext uri="{BB962C8B-B14F-4D97-AF65-F5344CB8AC3E}">
        <p14:creationId xmlns:p14="http://schemas.microsoft.com/office/powerpoint/2010/main" val="3824959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Closing Slide">
    <p:bg>
      <p:bgRef idx="1001">
        <a:schemeClr val="bg1"/>
      </p:bgRef>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E9D497BC-9F99-CE49-B145-C91E4EADC7F3}"/>
              </a:ext>
            </a:extLst>
          </p:cNvPr>
          <p:cNvSpPr txBox="1">
            <a:spLocks/>
          </p:cNvSpPr>
          <p:nvPr userDrawn="1"/>
        </p:nvSpPr>
        <p:spPr>
          <a:xfrm>
            <a:off x="3319267" y="6339855"/>
            <a:ext cx="2853571" cy="169277"/>
          </a:xfrm>
          <a:prstGeom prst="rect">
            <a:avLst/>
          </a:prstGeom>
          <a:noFill/>
        </p:spPr>
        <p:txBody>
          <a:bodyPr wrap="square" lIns="0" tIns="0" rIns="0" bIns="0" rtlCol="0" anchor="ctr">
            <a:noAutofit/>
          </a:bodyPr>
          <a:lstStyle>
            <a:defPPr>
              <a:defRPr lang="en-US"/>
            </a:defPPr>
            <a:lvl1pPr algn="l" rtl="0" eaLnBrk="0" fontAlgn="base" hangingPunct="0">
              <a:spcBef>
                <a:spcPct val="0"/>
              </a:spcBef>
              <a:spcAft>
                <a:spcPct val="0"/>
              </a:spcAft>
              <a:defRPr lang="en-US" sz="800" b="0" i="0" kern="1200" smtClean="0">
                <a:solidFill>
                  <a:schemeClr val="tx1"/>
                </a:solidFill>
                <a:latin typeface="Franklin Gothic Medium" panose="020B0603020102020204" pitchFamily="34"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2" charset="-128"/>
                <a:cs typeface="+mn-cs"/>
              </a:defRPr>
            </a:lvl5pPr>
            <a:lvl6pPr marL="2286000" algn="l" defTabSz="914400" rtl="0" eaLnBrk="1" latinLnBrk="0" hangingPunct="1">
              <a:defRPr sz="2400" kern="1200">
                <a:solidFill>
                  <a:schemeClr val="tx1"/>
                </a:solidFill>
                <a:latin typeface="Arial" charset="0"/>
                <a:ea typeface="ＭＳ Ｐゴシック" pitchFamily="-112" charset="-128"/>
                <a:cs typeface="+mn-cs"/>
              </a:defRPr>
            </a:lvl6pPr>
            <a:lvl7pPr marL="2743200" algn="l" defTabSz="914400" rtl="0" eaLnBrk="1" latinLnBrk="0" hangingPunct="1">
              <a:defRPr sz="2400" kern="1200">
                <a:solidFill>
                  <a:schemeClr val="tx1"/>
                </a:solidFill>
                <a:latin typeface="Arial" charset="0"/>
                <a:ea typeface="ＭＳ Ｐゴシック" pitchFamily="-112" charset="-128"/>
                <a:cs typeface="+mn-cs"/>
              </a:defRPr>
            </a:lvl7pPr>
            <a:lvl8pPr marL="3200400" algn="l" defTabSz="914400" rtl="0" eaLnBrk="1" latinLnBrk="0" hangingPunct="1">
              <a:defRPr sz="2400" kern="1200">
                <a:solidFill>
                  <a:schemeClr val="tx1"/>
                </a:solidFill>
                <a:latin typeface="Arial" charset="0"/>
                <a:ea typeface="ＭＳ Ｐゴシック" pitchFamily="-112" charset="-128"/>
                <a:cs typeface="+mn-cs"/>
              </a:defRPr>
            </a:lvl8pPr>
            <a:lvl9pPr marL="3657600" algn="l" defTabSz="914400" rtl="0" eaLnBrk="1" latinLnBrk="0" hangingPunct="1">
              <a:defRPr sz="2400" kern="1200">
                <a:solidFill>
                  <a:schemeClr val="tx1"/>
                </a:solidFill>
                <a:latin typeface="Arial" charset="0"/>
                <a:ea typeface="ＭＳ Ｐゴシック" pitchFamily="-112" charset="-128"/>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1100" b="0" i="0" kern="1200">
                <a:solidFill>
                  <a:schemeClr val="tx2"/>
                </a:solidFill>
                <a:effectLst/>
                <a:latin typeface="+mn-lt"/>
                <a:ea typeface="ＭＳ Ｐゴシック" pitchFamily="-112" charset="-128"/>
                <a:cs typeface="+mn-cs"/>
              </a:rPr>
              <a:t>© Haworth, Inc.</a:t>
            </a:r>
          </a:p>
        </p:txBody>
      </p:sp>
      <p:sp>
        <p:nvSpPr>
          <p:cNvPr id="11" name="Text Placeholder 8">
            <a:extLst>
              <a:ext uri="{FF2B5EF4-FFF2-40B4-BE49-F238E27FC236}">
                <a16:creationId xmlns:a16="http://schemas.microsoft.com/office/drawing/2014/main" id="{EC4DFFC4-FBB1-3C4E-8214-0EF98C8C3E84}"/>
              </a:ext>
            </a:extLst>
          </p:cNvPr>
          <p:cNvSpPr>
            <a:spLocks noGrp="1"/>
          </p:cNvSpPr>
          <p:nvPr>
            <p:ph type="body" sz="quarter" idx="16" hasCustomPrompt="1"/>
          </p:nvPr>
        </p:nvSpPr>
        <p:spPr>
          <a:xfrm>
            <a:off x="4325475" y="6354609"/>
            <a:ext cx="4547063" cy="174172"/>
          </a:xfrm>
        </p:spPr>
        <p:txBody>
          <a:bodyPr>
            <a:noAutofit/>
          </a:bodyPr>
          <a:lstStyle>
            <a:lvl1pPr>
              <a:defRPr sz="1100" b="0" i="0">
                <a:solidFill>
                  <a:schemeClr val="tx2"/>
                </a:solidFill>
                <a:latin typeface="+mn-lt"/>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r>
              <a:rPr lang="en-US"/>
              <a:t>Date</a:t>
            </a:r>
          </a:p>
        </p:txBody>
      </p:sp>
      <p:sp>
        <p:nvSpPr>
          <p:cNvPr id="2" name="Footer Placeholder 1">
            <a:extLst>
              <a:ext uri="{FF2B5EF4-FFF2-40B4-BE49-F238E27FC236}">
                <a16:creationId xmlns:a16="http://schemas.microsoft.com/office/drawing/2014/main" id="{718E538A-A660-7748-8FB9-D91C47276C3E}"/>
              </a:ext>
            </a:extLst>
          </p:cNvPr>
          <p:cNvSpPr>
            <a:spLocks noGrp="1"/>
          </p:cNvSpPr>
          <p:nvPr>
            <p:ph type="ftr" sz="quarter" idx="17"/>
          </p:nvPr>
        </p:nvSpPr>
        <p:spPr/>
        <p:txBody>
          <a:bodyPr>
            <a:noAutofit/>
          </a:bodyPr>
          <a:lstStyle>
            <a:lvl1pPr>
              <a:defRPr>
                <a:solidFill>
                  <a:schemeClr val="tx2"/>
                </a:solidFill>
              </a:defRPr>
            </a:lvl1pPr>
          </a:lstStyle>
          <a:p>
            <a:endParaRPr lang="en-US"/>
          </a:p>
        </p:txBody>
      </p:sp>
      <p:sp>
        <p:nvSpPr>
          <p:cNvPr id="3" name="Slide Number Placeholder 2">
            <a:extLst>
              <a:ext uri="{FF2B5EF4-FFF2-40B4-BE49-F238E27FC236}">
                <a16:creationId xmlns:a16="http://schemas.microsoft.com/office/drawing/2014/main" id="{60C1166F-28A2-4945-A87F-A36E3873924F}"/>
              </a:ext>
            </a:extLst>
          </p:cNvPr>
          <p:cNvSpPr>
            <a:spLocks noGrp="1"/>
          </p:cNvSpPr>
          <p:nvPr>
            <p:ph type="sldNum" sz="quarter" idx="18"/>
          </p:nvPr>
        </p:nvSpPr>
        <p:spPr/>
        <p:txBody>
          <a:bodyPr>
            <a:noAutofit/>
          </a:bodyPr>
          <a:lstStyle>
            <a:lvl1pPr>
              <a:defRPr>
                <a:solidFill>
                  <a:schemeClr val="tx2"/>
                </a:solidFill>
              </a:defRPr>
            </a:lvl1pPr>
          </a:lstStyle>
          <a:p>
            <a:fld id="{3AEB317C-CD42-EA44-9D08-DFA7660C5E76}" type="slidenum">
              <a:rPr lang="en-US" smtClean="0"/>
              <a:pPr/>
              <a:t>‹#›</a:t>
            </a:fld>
            <a:endParaRPr lang="en-US"/>
          </a:p>
        </p:txBody>
      </p:sp>
      <p:sp>
        <p:nvSpPr>
          <p:cNvPr id="9" name="Text Placeholder 8">
            <a:extLst>
              <a:ext uri="{FF2B5EF4-FFF2-40B4-BE49-F238E27FC236}">
                <a16:creationId xmlns:a16="http://schemas.microsoft.com/office/drawing/2014/main" id="{C6484E31-88C2-4978-983E-353C515C48C7}"/>
              </a:ext>
            </a:extLst>
          </p:cNvPr>
          <p:cNvSpPr>
            <a:spLocks noGrp="1"/>
          </p:cNvSpPr>
          <p:nvPr>
            <p:ph type="body" sz="quarter" idx="15" hasCustomPrompt="1"/>
          </p:nvPr>
        </p:nvSpPr>
        <p:spPr>
          <a:xfrm>
            <a:off x="3329518" y="6016197"/>
            <a:ext cx="5530849" cy="282678"/>
          </a:xfrm>
          <a:prstGeom prst="rect">
            <a:avLst/>
          </a:prstGeom>
        </p:spPr>
        <p:txBody>
          <a:bodyPr anchor="b">
            <a:noAutofit/>
          </a:bodyPr>
          <a:lstStyle>
            <a:lvl1pPr marL="0" indent="0">
              <a:buNone/>
              <a:defRPr b="0" i="0">
                <a:solidFill>
                  <a:schemeClr val="tx2"/>
                </a:solidFill>
                <a:latin typeface="Franklin Gothic Medium" panose="020B0603020102020204" pitchFamily="34" charset="0"/>
              </a:defRPr>
            </a:lvl1pPr>
            <a:lvl2pPr marL="10582" indent="0">
              <a:buNone/>
              <a:defRPr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a:t>Click to edit secondary text</a:t>
            </a:r>
          </a:p>
        </p:txBody>
      </p:sp>
      <p:sp>
        <p:nvSpPr>
          <p:cNvPr id="13" name="Title 1">
            <a:extLst>
              <a:ext uri="{FF2B5EF4-FFF2-40B4-BE49-F238E27FC236}">
                <a16:creationId xmlns:a16="http://schemas.microsoft.com/office/drawing/2014/main" id="{F7E711B2-CA10-F446-9102-BA2DD60ACB19}"/>
              </a:ext>
            </a:extLst>
          </p:cNvPr>
          <p:cNvSpPr>
            <a:spLocks noGrp="1"/>
          </p:cNvSpPr>
          <p:nvPr>
            <p:ph type="ctrTitle"/>
          </p:nvPr>
        </p:nvSpPr>
        <p:spPr>
          <a:xfrm>
            <a:off x="3329093" y="1032877"/>
            <a:ext cx="5532009" cy="3117132"/>
          </a:xfrm>
          <a:prstGeom prst="rect">
            <a:avLst/>
          </a:prstGeom>
        </p:spPr>
        <p:txBody>
          <a:bodyPr anchor="t">
            <a:noAutofit/>
          </a:bodyPr>
          <a:lstStyle>
            <a:lvl1pPr algn="l">
              <a:spcAft>
                <a:spcPts val="0"/>
              </a:spcAft>
              <a:defRPr sz="6000" b="0" i="0">
                <a:solidFill>
                  <a:schemeClr val="tx2"/>
                </a:solidFill>
                <a:latin typeface="Franklin Gothic Demi Cond" panose="020B0706030402020204" pitchFamily="34" charset="0"/>
              </a:defRPr>
            </a:lvl1pPr>
          </a:lstStyle>
          <a:p>
            <a:r>
              <a:rPr lang="en-US"/>
              <a:t>Click to edit Master title style</a:t>
            </a:r>
          </a:p>
        </p:txBody>
      </p:sp>
      <p:pic>
        <p:nvPicPr>
          <p:cNvPr id="17" name="Graphic 16">
            <a:extLst>
              <a:ext uri="{FF2B5EF4-FFF2-40B4-BE49-F238E27FC236}">
                <a16:creationId xmlns:a16="http://schemas.microsoft.com/office/drawing/2014/main" id="{08EFB1F7-FC3D-E04D-6732-7C93C8D9D0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4048" y="384048"/>
            <a:ext cx="1052576" cy="128016"/>
          </a:xfrm>
          <a:prstGeom prst="rect">
            <a:avLst/>
          </a:prstGeom>
        </p:spPr>
      </p:pic>
    </p:spTree>
    <p:extLst>
      <p:ext uri="{BB962C8B-B14F-4D97-AF65-F5344CB8AC3E}">
        <p14:creationId xmlns:p14="http://schemas.microsoft.com/office/powerpoint/2010/main" val="447578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DBE142AB-0FAC-5D4F-ACAD-7C3E1A0758C1}"/>
              </a:ext>
            </a:extLst>
          </p:cNvPr>
          <p:cNvSpPr>
            <a:spLocks noGrp="1"/>
          </p:cNvSpPr>
          <p:nvPr>
            <p:ph type="title" hasCustomPrompt="1"/>
          </p:nvPr>
        </p:nvSpPr>
        <p:spPr>
          <a:xfrm>
            <a:off x="381001" y="1023528"/>
            <a:ext cx="11429999" cy="473841"/>
          </a:xfrm>
        </p:spPr>
        <p:txBody>
          <a:bodyPr/>
          <a:lstStyle/>
          <a:p>
            <a:r>
              <a:rPr lang="en-US"/>
              <a:t>Click to add title</a:t>
            </a:r>
          </a:p>
        </p:txBody>
      </p:sp>
    </p:spTree>
    <p:extLst>
      <p:ext uri="{BB962C8B-B14F-4D97-AF65-F5344CB8AC3E}">
        <p14:creationId xmlns:p14="http://schemas.microsoft.com/office/powerpoint/2010/main" val="338189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FF87DD-68F2-734C-8998-3054692B3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5C5B8-A3E7-AB4B-BD43-67A30A85E371}"/>
              </a:ext>
            </a:extLst>
          </p:cNvPr>
          <p:cNvSpPr>
            <a:spLocks noGrp="1"/>
          </p:cNvSpPr>
          <p:nvPr>
            <p:ph type="sldNum" sz="quarter" idx="12"/>
          </p:nvPr>
        </p:nvSpPr>
        <p:spPr/>
        <p:txBody>
          <a:bodyPr/>
          <a:lstStyle/>
          <a:p>
            <a:fld id="{3AEB317C-CD42-EA44-9D08-DFA7660C5E76}" type="slidenum">
              <a:rPr lang="en-US" smtClean="0"/>
              <a:pPr/>
              <a:t>‹#›</a:t>
            </a:fld>
            <a:endParaRPr lang="en-US"/>
          </a:p>
        </p:txBody>
      </p:sp>
      <p:sp>
        <p:nvSpPr>
          <p:cNvPr id="7" name="Content Placeholder 2">
            <a:extLst>
              <a:ext uri="{FF2B5EF4-FFF2-40B4-BE49-F238E27FC236}">
                <a16:creationId xmlns:a16="http://schemas.microsoft.com/office/drawing/2014/main" id="{26139EED-EBA2-4418-885E-1D6718CE0CE2}"/>
              </a:ext>
            </a:extLst>
          </p:cNvPr>
          <p:cNvSpPr>
            <a:spLocks noGrp="1"/>
          </p:cNvSpPr>
          <p:nvPr>
            <p:ph sz="quarter" idx="17"/>
          </p:nvPr>
        </p:nvSpPr>
        <p:spPr>
          <a:xfrm>
            <a:off x="376238" y="1943100"/>
            <a:ext cx="11434762" cy="45339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FC9D85E1-CB7B-A165-3E9E-688652DFDD18}"/>
              </a:ext>
            </a:extLst>
          </p:cNvPr>
          <p:cNvSpPr>
            <a:spLocks noGrp="1"/>
          </p:cNvSpPr>
          <p:nvPr>
            <p:ph type="title" hasCustomPrompt="1"/>
          </p:nvPr>
        </p:nvSpPr>
        <p:spPr>
          <a:xfrm>
            <a:off x="381001" y="1143000"/>
            <a:ext cx="11429999" cy="473841"/>
          </a:xfrm>
        </p:spPr>
        <p:txBody>
          <a:bodyPr/>
          <a:lstStyle/>
          <a:p>
            <a:r>
              <a:rPr lang="en-US"/>
              <a:t>Click to add title</a:t>
            </a:r>
          </a:p>
        </p:txBody>
      </p:sp>
    </p:spTree>
    <p:extLst>
      <p:ext uri="{BB962C8B-B14F-4D97-AF65-F5344CB8AC3E}">
        <p14:creationId xmlns:p14="http://schemas.microsoft.com/office/powerpoint/2010/main" val="33869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0936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6">
    <p:bg bwMode="blackWhite">
      <p:bgRef idx="1001">
        <a:schemeClr val="bg1"/>
      </p:bgRef>
    </p:bg>
    <p:spTree>
      <p:nvGrpSpPr>
        <p:cNvPr id="1" name=""/>
        <p:cNvGrpSpPr/>
        <p:nvPr/>
      </p:nvGrpSpPr>
      <p:grpSpPr>
        <a:xfrm>
          <a:off x="0" y="0"/>
          <a:ext cx="0" cy="0"/>
          <a:chOff x="0" y="0"/>
          <a:chExt cx="0" cy="0"/>
        </a:xfrm>
      </p:grpSpPr>
      <p:pic>
        <p:nvPicPr>
          <p:cNvPr id="4" name="Picture 3" descr="A close-up of a wooden spoon&#10;&#10;Description automatically generated">
            <a:extLst>
              <a:ext uri="{FF2B5EF4-FFF2-40B4-BE49-F238E27FC236}">
                <a16:creationId xmlns:a16="http://schemas.microsoft.com/office/drawing/2014/main" id="{90CD4B3F-EA81-1C21-1F01-43F5BDA0A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6096000" cy="6858001"/>
          </a:xfrm>
          <a:prstGeom prst="rect">
            <a:avLst/>
          </a:prstGeom>
        </p:spPr>
      </p:pic>
      <p:pic>
        <p:nvPicPr>
          <p:cNvPr id="6" name="Picture 5" descr="A close-up of a wooden table&#10;&#10;Description automatically generated">
            <a:extLst>
              <a:ext uri="{FF2B5EF4-FFF2-40B4-BE49-F238E27FC236}">
                <a16:creationId xmlns:a16="http://schemas.microsoft.com/office/drawing/2014/main" id="{BAF2D05D-3FA0-4446-CFE8-EDB068E68F2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3425"/>
            <a:ext cx="6096000" cy="6861426"/>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2" name="Title 1">
            <a:extLst>
              <a:ext uri="{FF2B5EF4-FFF2-40B4-BE49-F238E27FC236}">
                <a16:creationId xmlns:a16="http://schemas.microsoft.com/office/drawing/2014/main" id="{A0E5EE4F-D54A-9F0F-2475-5B1125A95E9C}"/>
              </a:ext>
            </a:extLst>
          </p:cNvPr>
          <p:cNvSpPr>
            <a:spLocks noGrp="1"/>
          </p:cNvSpPr>
          <p:nvPr>
            <p:ph type="ctrTitle" hasCustomPrompt="1"/>
          </p:nvPr>
        </p:nvSpPr>
        <p:spPr>
          <a:xfrm>
            <a:off x="6438900" y="270117"/>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3" name="Text Placeholder 11">
            <a:extLst>
              <a:ext uri="{FF2B5EF4-FFF2-40B4-BE49-F238E27FC236}">
                <a16:creationId xmlns:a16="http://schemas.microsoft.com/office/drawing/2014/main" id="{C751939F-726F-E0CC-4D35-B5DE9AC4AD19}"/>
              </a:ext>
            </a:extLst>
          </p:cNvPr>
          <p:cNvSpPr>
            <a:spLocks noGrp="1"/>
          </p:cNvSpPr>
          <p:nvPr>
            <p:ph type="body" sz="quarter" idx="16" hasCustomPrompt="1"/>
          </p:nvPr>
        </p:nvSpPr>
        <p:spPr>
          <a:xfrm>
            <a:off x="6438900" y="2668250"/>
            <a:ext cx="4965547" cy="306968"/>
          </a:xfrm>
        </p:spPr>
        <p:txBody>
          <a:bodyPr/>
          <a:lstStyle>
            <a:lvl1pPr>
              <a:defRPr sz="1400">
                <a:solidFill>
                  <a:schemeClr val="accent4"/>
                </a:solidFill>
              </a:defRPr>
            </a:lvl1pPr>
          </a:lstStyle>
          <a:p>
            <a:r>
              <a:rPr lang="en-US"/>
              <a:t>Click to edit master text style </a:t>
            </a:r>
          </a:p>
        </p:txBody>
      </p:sp>
    </p:spTree>
    <p:extLst>
      <p:ext uri="{BB962C8B-B14F-4D97-AF65-F5344CB8AC3E}">
        <p14:creationId xmlns:p14="http://schemas.microsoft.com/office/powerpoint/2010/main" val="548875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_Push from bottom">
  <p:cSld name="9_Push from bottom">
    <p:spTree>
      <p:nvGrpSpPr>
        <p:cNvPr id="1" name="Shape 149"/>
        <p:cNvGrpSpPr/>
        <p:nvPr/>
      </p:nvGrpSpPr>
      <p:grpSpPr>
        <a:xfrm>
          <a:off x="0" y="0"/>
          <a:ext cx="0" cy="0"/>
          <a:chOff x="0" y="0"/>
          <a:chExt cx="0" cy="0"/>
        </a:xfrm>
      </p:grpSpPr>
      <p:sp>
        <p:nvSpPr>
          <p:cNvPr id="150" name="Google Shape;150;p32"/>
          <p:cNvSpPr>
            <a:spLocks noGrp="1"/>
          </p:cNvSpPr>
          <p:nvPr>
            <p:ph type="pic" idx="2"/>
          </p:nvPr>
        </p:nvSpPr>
        <p:spPr>
          <a:xfrm>
            <a:off x="0" y="-2017485"/>
            <a:ext cx="12192000" cy="8875486"/>
          </a:xfrm>
          <a:prstGeom prst="rect">
            <a:avLst/>
          </a:prstGeom>
          <a:solidFill>
            <a:schemeClr val="lt1"/>
          </a:solidFill>
          <a:ln>
            <a:noFill/>
          </a:ln>
        </p:spPr>
        <p:txBody>
          <a:bodyPr/>
          <a:lstStyle/>
          <a:p>
            <a:endParaRPr lang="en-US"/>
          </a:p>
        </p:txBody>
      </p:sp>
      <p:pic>
        <p:nvPicPr>
          <p:cNvPr id="151" name="Google Shape;151;p32" descr="Logo&#10;&#10;Description automatically generated"/>
          <p:cNvPicPr preferRelativeResize="0"/>
          <p:nvPr/>
        </p:nvPicPr>
        <p:blipFill rotWithShape="1">
          <a:blip r:embed="rId2" cstate="email"/>
          <a:srcRect/>
          <a:stretch>
            <a:fillRect/>
          </a:stretch>
        </p:blipFill>
        <p:spPr>
          <a:xfrm>
            <a:off x="11037257" y="226724"/>
            <a:ext cx="857940" cy="551287"/>
          </a:xfrm>
          <a:prstGeom prst="rect">
            <a:avLst/>
          </a:prstGeom>
          <a:noFill/>
          <a:ln>
            <a:noFill/>
          </a:ln>
        </p:spPr>
      </p:pic>
    </p:spTree>
    <p:extLst>
      <p:ext uri="{BB962C8B-B14F-4D97-AF65-F5344CB8AC3E}">
        <p14:creationId xmlns:p14="http://schemas.microsoft.com/office/powerpoint/2010/main" val="4288041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548000"/>
            <a:ext cx="3563072"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548000"/>
            <a:ext cx="3563072"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548000"/>
            <a:ext cx="3563072"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904818717"/>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974">
          <p15:clr>
            <a:srgbClr val="FBAE40"/>
          </p15:clr>
        </p15:guide>
        <p15:guide id="10" orient="horz" pos="399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548000"/>
            <a:ext cx="7090154" cy="4788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331032419"/>
      </p:ext>
    </p:extLst>
  </p:cSld>
  <p:clrMapOvr>
    <a:masterClrMapping/>
  </p:clrMapOvr>
  <p:extLst>
    <p:ext uri="{DCECCB84-F9BA-43D5-87BE-67443E8EF086}">
      <p15:sldGuideLst xmlns:p15="http://schemas.microsoft.com/office/powerpoint/2012/main">
        <p15:guide id="1" pos="314">
          <p15:clr>
            <a:srgbClr val="FBAE40"/>
          </p15:clr>
        </p15:guide>
        <p15:guide id="2" orient="horz" pos="3991">
          <p15:clr>
            <a:srgbClr val="FBAE40"/>
          </p15:clr>
        </p15:guide>
        <p15:guide id="3" pos="4786">
          <p15:clr>
            <a:srgbClr val="FBAE40"/>
          </p15:clr>
        </p15:guide>
        <p15:guide id="4" pos="5111">
          <p15:clr>
            <a:srgbClr val="FBAE40"/>
          </p15:clr>
        </p15:guide>
        <p15:guide id="5" orient="horz" pos="317">
          <p15:clr>
            <a:srgbClr val="FBAE40"/>
          </p15:clr>
        </p15:guide>
        <p15:guide id="6" orient="horz" pos="551">
          <p15:clr>
            <a:srgbClr val="FBAE40"/>
          </p15:clr>
        </p15:guide>
        <p15:guide id="7" orient="horz" pos="9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548001"/>
            <a:ext cx="5326613"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75238"/>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548001"/>
            <a:ext cx="5326613" cy="2792593"/>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i="0" kern="1200" dirty="0">
                <a:solidFill>
                  <a:schemeClr val="tx1"/>
                </a:solidFill>
                <a:latin typeface="72 Brand" panose="020B0504030603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888751903"/>
      </p:ext>
    </p:extLst>
  </p:cSld>
  <p:clrMapOvr>
    <a:masterClrMapping/>
  </p:clrMapOvr>
  <p:extLst>
    <p:ext uri="{DCECCB84-F9BA-43D5-87BE-67443E8EF086}">
      <p15:sldGuideLst xmlns:p15="http://schemas.microsoft.com/office/powerpoint/2012/main">
        <p15:guide id="1" pos="314">
          <p15:clr>
            <a:srgbClr val="FBAE40"/>
          </p15:clr>
        </p15:guide>
        <p15:guide id="2" orient="horz" pos="317">
          <p15:clr>
            <a:srgbClr val="FBAE40"/>
          </p15:clr>
        </p15:guide>
        <p15:guide id="3" orient="horz" pos="551">
          <p15:clr>
            <a:srgbClr val="FBAE40"/>
          </p15:clr>
        </p15:guide>
        <p15:guide id="4" orient="horz" pos="974">
          <p15:clr>
            <a:srgbClr val="FBAE40"/>
          </p15:clr>
        </p15:guide>
        <p15:guide id="5" orient="horz" pos="2750">
          <p15:clr>
            <a:srgbClr val="FBAE40"/>
          </p15:clr>
        </p15:guide>
        <p15:guide id="6" orient="horz" pos="3004">
          <p15:clr>
            <a:srgbClr val="FBAE40"/>
          </p15:clr>
        </p15:guide>
        <p15:guide id="7" orient="horz" pos="3997">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_1">
    <p:bg bwMode="blackWhite">
      <p:bgRef idx="1001">
        <a:schemeClr val="bg1"/>
      </p:bgRef>
    </p:bg>
    <p:spTree>
      <p:nvGrpSpPr>
        <p:cNvPr id="1" name=""/>
        <p:cNvGrpSpPr/>
        <p:nvPr/>
      </p:nvGrpSpPr>
      <p:grpSpPr>
        <a:xfrm>
          <a:off x="0" y="0"/>
          <a:ext cx="0" cy="0"/>
          <a:chOff x="0" y="0"/>
          <a:chExt cx="0" cy="0"/>
        </a:xfrm>
      </p:grpSpPr>
      <p:pic>
        <p:nvPicPr>
          <p:cNvPr id="2" name="Picture 1" descr="Close-up of a chair with a grey cushion&#10;&#10;Description automatically generated">
            <a:extLst>
              <a:ext uri="{FF2B5EF4-FFF2-40B4-BE49-F238E27FC236}">
                <a16:creationId xmlns:a16="http://schemas.microsoft.com/office/drawing/2014/main" id="{3C3D13A0-634C-A02C-8EDF-AD31434F7DB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4" name="Picture 3" descr="A close-up of a wooden table&#10;&#10;Description automatically generated">
            <a:extLst>
              <a:ext uri="{FF2B5EF4-FFF2-40B4-BE49-F238E27FC236}">
                <a16:creationId xmlns:a16="http://schemas.microsoft.com/office/drawing/2014/main" id="{731D9606-5DAE-689E-78A7-A05E65A5C8B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15" name="Title 1">
            <a:extLst>
              <a:ext uri="{FF2B5EF4-FFF2-40B4-BE49-F238E27FC236}">
                <a16:creationId xmlns:a16="http://schemas.microsoft.com/office/drawing/2014/main" id="{A826CAF8-3B58-1A54-9329-0BC0BAA67007}"/>
              </a:ext>
            </a:extLst>
          </p:cNvPr>
          <p:cNvSpPr>
            <a:spLocks noGrp="1"/>
          </p:cNvSpPr>
          <p:nvPr>
            <p:ph type="ctrTitle" hasCustomPrompt="1"/>
          </p:nvPr>
        </p:nvSpPr>
        <p:spPr>
          <a:xfrm>
            <a:off x="6438900" y="1128050"/>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16" name="Text Placeholder 11">
            <a:extLst>
              <a:ext uri="{FF2B5EF4-FFF2-40B4-BE49-F238E27FC236}">
                <a16:creationId xmlns:a16="http://schemas.microsoft.com/office/drawing/2014/main" id="{CEAD8F33-C526-0502-B1E5-817694357704}"/>
              </a:ext>
            </a:extLst>
          </p:cNvPr>
          <p:cNvSpPr>
            <a:spLocks noGrp="1"/>
          </p:cNvSpPr>
          <p:nvPr>
            <p:ph type="body" sz="quarter" idx="16" hasCustomPrompt="1"/>
          </p:nvPr>
        </p:nvSpPr>
        <p:spPr>
          <a:xfrm>
            <a:off x="6438900" y="2168736"/>
            <a:ext cx="4953798" cy="249820"/>
          </a:xfrm>
        </p:spPr>
        <p:txBody>
          <a:bodyPr anchor="ctr"/>
          <a:lstStyle>
            <a:lvl1pPr>
              <a:defRPr sz="1400">
                <a:solidFill>
                  <a:schemeClr val="accent4"/>
                </a:solidFill>
              </a:defRPr>
            </a:lvl1pPr>
          </a:lstStyle>
          <a:p>
            <a:r>
              <a:rPr lang="en-US"/>
              <a:t>Click to edit master text style </a:t>
            </a:r>
          </a:p>
        </p:txBody>
      </p:sp>
      <p:sp>
        <p:nvSpPr>
          <p:cNvPr id="17" name="Footer Placeholder 4">
            <a:extLst>
              <a:ext uri="{FF2B5EF4-FFF2-40B4-BE49-F238E27FC236}">
                <a16:creationId xmlns:a16="http://schemas.microsoft.com/office/drawing/2014/main" id="{8C954482-118E-9C25-F2A6-53AF846EEFD3}"/>
              </a:ext>
            </a:extLst>
          </p:cNvPr>
          <p:cNvSpPr>
            <a:spLocks noGrp="1"/>
          </p:cNvSpPr>
          <p:nvPr>
            <p:ph type="ftr" sz="quarter" idx="11"/>
          </p:nvPr>
        </p:nvSpPr>
        <p:spPr>
          <a:xfrm>
            <a:off x="6438900" y="381000"/>
            <a:ext cx="4953799" cy="214061"/>
          </a:xfrm>
          <a:prstGeom prst="rect">
            <a:avLst/>
          </a:prstGeom>
        </p:spPr>
        <p:txBody>
          <a:bodyPr anchor="t"/>
          <a:lstStyle>
            <a:lvl1pPr algn="l">
              <a:defRPr>
                <a:solidFill>
                  <a:schemeClr val="accent4"/>
                </a:solidFill>
              </a:defRPr>
            </a:lvl1pPr>
          </a:lstStyle>
          <a:p>
            <a:r>
              <a:rPr lang="en-US"/>
              <a:t>Company Confidential</a:t>
            </a:r>
          </a:p>
        </p:txBody>
      </p:sp>
    </p:spTree>
    <p:extLst>
      <p:ext uri="{BB962C8B-B14F-4D97-AF65-F5344CB8AC3E}">
        <p14:creationId xmlns:p14="http://schemas.microsoft.com/office/powerpoint/2010/main" val="1206638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2">
    <p:bg bwMode="blackWhite">
      <p:bgRef idx="1001">
        <a:schemeClr val="bg1"/>
      </p:bgRef>
    </p:bg>
    <p:spTree>
      <p:nvGrpSpPr>
        <p:cNvPr id="1" name=""/>
        <p:cNvGrpSpPr/>
        <p:nvPr/>
      </p:nvGrpSpPr>
      <p:grpSpPr>
        <a:xfrm>
          <a:off x="0" y="0"/>
          <a:ext cx="0" cy="0"/>
          <a:chOff x="0" y="0"/>
          <a:chExt cx="0" cy="0"/>
        </a:xfrm>
      </p:grpSpPr>
      <p:pic>
        <p:nvPicPr>
          <p:cNvPr id="7" name="Picture 6" descr="A close-up of a chair&#10;&#10;Description automatically generated">
            <a:extLst>
              <a:ext uri="{FF2B5EF4-FFF2-40B4-BE49-F238E27FC236}">
                <a16:creationId xmlns:a16="http://schemas.microsoft.com/office/drawing/2014/main" id="{81291AC3-8C48-F047-4199-4B686A98BE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8067"/>
            <a:ext cx="6096000" cy="6938344"/>
          </a:xfrm>
          <a:prstGeom prst="rect">
            <a:avLst/>
          </a:prstGeom>
        </p:spPr>
      </p:pic>
      <p:pic>
        <p:nvPicPr>
          <p:cNvPr id="9" name="Picture 8" descr="A close up of a fabric surface&#10;&#10;Description automatically generated">
            <a:extLst>
              <a:ext uri="{FF2B5EF4-FFF2-40B4-BE49-F238E27FC236}">
                <a16:creationId xmlns:a16="http://schemas.microsoft.com/office/drawing/2014/main" id="{9A74E359-3A7C-E7D5-6494-91B720E1AD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28066"/>
            <a:ext cx="6096000" cy="6938344"/>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8" name="Title 1">
            <a:extLst>
              <a:ext uri="{FF2B5EF4-FFF2-40B4-BE49-F238E27FC236}">
                <a16:creationId xmlns:a16="http://schemas.microsoft.com/office/drawing/2014/main" id="{A7D978B8-DB40-15CD-7D9C-7763F3066573}"/>
              </a:ext>
            </a:extLst>
          </p:cNvPr>
          <p:cNvSpPr>
            <a:spLocks noGrp="1"/>
          </p:cNvSpPr>
          <p:nvPr>
            <p:ph type="ctrTitle" hasCustomPrompt="1"/>
          </p:nvPr>
        </p:nvSpPr>
        <p:spPr>
          <a:xfrm>
            <a:off x="6438900" y="1128050"/>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7EED69BA-7109-A82E-83DF-51A40F71DA3E}"/>
              </a:ext>
            </a:extLst>
          </p:cNvPr>
          <p:cNvSpPr>
            <a:spLocks noGrp="1"/>
          </p:cNvSpPr>
          <p:nvPr>
            <p:ph type="body" sz="quarter" idx="16" hasCustomPrompt="1"/>
          </p:nvPr>
        </p:nvSpPr>
        <p:spPr>
          <a:xfrm>
            <a:off x="6438900" y="2168736"/>
            <a:ext cx="4953798" cy="249820"/>
          </a:xfrm>
        </p:spPr>
        <p:txBody>
          <a:bodyPr anchor="ctr"/>
          <a:lstStyle>
            <a:lvl1pPr>
              <a:defRPr sz="1400">
                <a:solidFill>
                  <a:schemeClr val="accent4"/>
                </a:solidFill>
              </a:defRPr>
            </a:lvl1pPr>
          </a:lstStyle>
          <a:p>
            <a:r>
              <a:rPr lang="en-US"/>
              <a:t>Click to edit master text style </a:t>
            </a:r>
          </a:p>
        </p:txBody>
      </p:sp>
      <p:sp>
        <p:nvSpPr>
          <p:cNvPr id="11" name="Footer Placeholder 4">
            <a:extLst>
              <a:ext uri="{FF2B5EF4-FFF2-40B4-BE49-F238E27FC236}">
                <a16:creationId xmlns:a16="http://schemas.microsoft.com/office/drawing/2014/main" id="{F1572B20-7230-5C3B-341E-0C2BE490C7ED}"/>
              </a:ext>
            </a:extLst>
          </p:cNvPr>
          <p:cNvSpPr>
            <a:spLocks noGrp="1"/>
          </p:cNvSpPr>
          <p:nvPr>
            <p:ph type="ftr" sz="quarter" idx="11"/>
          </p:nvPr>
        </p:nvSpPr>
        <p:spPr>
          <a:xfrm>
            <a:off x="6438900" y="381000"/>
            <a:ext cx="4953799" cy="214061"/>
          </a:xfrm>
          <a:prstGeom prst="rect">
            <a:avLst/>
          </a:prstGeom>
        </p:spPr>
        <p:txBody>
          <a:bodyPr anchor="t"/>
          <a:lstStyle>
            <a:lvl1pPr algn="l">
              <a:defRPr>
                <a:solidFill>
                  <a:schemeClr val="accent4"/>
                </a:solidFill>
              </a:defRPr>
            </a:lvl1pPr>
          </a:lstStyle>
          <a:p>
            <a:r>
              <a:rPr lang="en-US"/>
              <a:t>Company Confidential</a:t>
            </a:r>
          </a:p>
        </p:txBody>
      </p:sp>
    </p:spTree>
    <p:extLst>
      <p:ext uri="{BB962C8B-B14F-4D97-AF65-F5344CB8AC3E}">
        <p14:creationId xmlns:p14="http://schemas.microsoft.com/office/powerpoint/2010/main" val="3121427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_3">
    <p:bg bwMode="blackWhite">
      <p:bgRef idx="1001">
        <a:schemeClr val="bg1"/>
      </p:bgRef>
    </p:bg>
    <p:spTree>
      <p:nvGrpSpPr>
        <p:cNvPr id="1" name=""/>
        <p:cNvGrpSpPr/>
        <p:nvPr/>
      </p:nvGrpSpPr>
      <p:grpSpPr>
        <a:xfrm>
          <a:off x="0" y="0"/>
          <a:ext cx="0" cy="0"/>
          <a:chOff x="0" y="0"/>
          <a:chExt cx="0" cy="0"/>
        </a:xfrm>
      </p:grpSpPr>
      <p:pic>
        <p:nvPicPr>
          <p:cNvPr id="3" name="Picture 2" descr="A close up of a chair&#10;&#10;Description automatically generated">
            <a:extLst>
              <a:ext uri="{FF2B5EF4-FFF2-40B4-BE49-F238E27FC236}">
                <a16:creationId xmlns:a16="http://schemas.microsoft.com/office/drawing/2014/main" id="{4486BB0F-1B28-E80F-6CB6-A2B1802FAD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9" name="Picture 8" descr="A white marble table on a black and white striped surface&#10;&#10;Description automatically generated">
            <a:extLst>
              <a:ext uri="{FF2B5EF4-FFF2-40B4-BE49-F238E27FC236}">
                <a16:creationId xmlns:a16="http://schemas.microsoft.com/office/drawing/2014/main" id="{5A3FE3E6-C71E-C5C0-9CB1-D05294060D0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32" y="0"/>
            <a:ext cx="6097232"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13" name="Title 1">
            <a:extLst>
              <a:ext uri="{FF2B5EF4-FFF2-40B4-BE49-F238E27FC236}">
                <a16:creationId xmlns:a16="http://schemas.microsoft.com/office/drawing/2014/main" id="{E323A9FA-B572-F78C-CC5E-E34E65D1070F}"/>
              </a:ext>
            </a:extLst>
          </p:cNvPr>
          <p:cNvSpPr>
            <a:spLocks noGrp="1"/>
          </p:cNvSpPr>
          <p:nvPr>
            <p:ph type="ctrTitle" hasCustomPrompt="1"/>
          </p:nvPr>
        </p:nvSpPr>
        <p:spPr>
          <a:xfrm>
            <a:off x="6438900" y="1128050"/>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69D2BF95-9769-30B1-B4B6-18C48A4FCD4E}"/>
              </a:ext>
            </a:extLst>
          </p:cNvPr>
          <p:cNvSpPr>
            <a:spLocks noGrp="1"/>
          </p:cNvSpPr>
          <p:nvPr>
            <p:ph type="body" sz="quarter" idx="16" hasCustomPrompt="1"/>
          </p:nvPr>
        </p:nvSpPr>
        <p:spPr>
          <a:xfrm>
            <a:off x="6438900" y="2168736"/>
            <a:ext cx="4953798" cy="249820"/>
          </a:xfrm>
        </p:spPr>
        <p:txBody>
          <a:bodyPr anchor="ctr"/>
          <a:lstStyle>
            <a:lvl1pPr>
              <a:defRPr sz="1400">
                <a:solidFill>
                  <a:schemeClr val="accent4"/>
                </a:solidFill>
              </a:defRPr>
            </a:lvl1pPr>
          </a:lstStyle>
          <a:p>
            <a:r>
              <a:rPr lang="en-US"/>
              <a:t>Click to edit master text style </a:t>
            </a:r>
          </a:p>
        </p:txBody>
      </p:sp>
      <p:sp>
        <p:nvSpPr>
          <p:cNvPr id="15" name="Footer Placeholder 4">
            <a:extLst>
              <a:ext uri="{FF2B5EF4-FFF2-40B4-BE49-F238E27FC236}">
                <a16:creationId xmlns:a16="http://schemas.microsoft.com/office/drawing/2014/main" id="{7DE90E29-D4B7-6737-F3E9-54DFF272499F}"/>
              </a:ext>
            </a:extLst>
          </p:cNvPr>
          <p:cNvSpPr>
            <a:spLocks noGrp="1"/>
          </p:cNvSpPr>
          <p:nvPr>
            <p:ph type="ftr" sz="quarter" idx="11"/>
          </p:nvPr>
        </p:nvSpPr>
        <p:spPr>
          <a:xfrm>
            <a:off x="6438900" y="381000"/>
            <a:ext cx="4953799" cy="214061"/>
          </a:xfrm>
          <a:prstGeom prst="rect">
            <a:avLst/>
          </a:prstGeom>
        </p:spPr>
        <p:txBody>
          <a:bodyPr anchor="t"/>
          <a:lstStyle>
            <a:lvl1pPr algn="l">
              <a:defRPr>
                <a:solidFill>
                  <a:schemeClr val="accent4"/>
                </a:solidFill>
              </a:defRPr>
            </a:lvl1pPr>
          </a:lstStyle>
          <a:p>
            <a:r>
              <a:rPr lang="en-US"/>
              <a:t>Company Confidential</a:t>
            </a:r>
          </a:p>
        </p:txBody>
      </p:sp>
    </p:spTree>
    <p:extLst>
      <p:ext uri="{BB962C8B-B14F-4D97-AF65-F5344CB8AC3E}">
        <p14:creationId xmlns:p14="http://schemas.microsoft.com/office/powerpoint/2010/main" val="3209946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_4">
    <p:bg bwMode="blackWhite">
      <p:bgRef idx="1001">
        <a:schemeClr val="bg1"/>
      </p:bgRef>
    </p:bg>
    <p:spTree>
      <p:nvGrpSpPr>
        <p:cNvPr id="1" name=""/>
        <p:cNvGrpSpPr/>
        <p:nvPr/>
      </p:nvGrpSpPr>
      <p:grpSpPr>
        <a:xfrm>
          <a:off x="0" y="0"/>
          <a:ext cx="0" cy="0"/>
          <a:chOff x="0" y="0"/>
          <a:chExt cx="0" cy="0"/>
        </a:xfrm>
      </p:grpSpPr>
      <p:pic>
        <p:nvPicPr>
          <p:cNvPr id="3" name="Picture 2" descr="A copper and white table&#10;&#10;Description automatically generated with medium confidence">
            <a:extLst>
              <a:ext uri="{FF2B5EF4-FFF2-40B4-BE49-F238E27FC236}">
                <a16:creationId xmlns:a16="http://schemas.microsoft.com/office/drawing/2014/main" id="{1E21C788-54FB-1912-53E2-4211F90117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6096000" cy="6858000"/>
          </a:xfrm>
          <a:prstGeom prst="rect">
            <a:avLst/>
          </a:prstGeom>
        </p:spPr>
      </p:pic>
      <p:pic>
        <p:nvPicPr>
          <p:cNvPr id="13" name="Picture 12" descr="A close-up of a table&#10;&#10;Description automatically generated">
            <a:extLst>
              <a:ext uri="{FF2B5EF4-FFF2-40B4-BE49-F238E27FC236}">
                <a16:creationId xmlns:a16="http://schemas.microsoft.com/office/drawing/2014/main" id="{51917031-05E8-4351-7CA9-B83D0B20D8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11" name="Title 1">
            <a:extLst>
              <a:ext uri="{FF2B5EF4-FFF2-40B4-BE49-F238E27FC236}">
                <a16:creationId xmlns:a16="http://schemas.microsoft.com/office/drawing/2014/main" id="{9F00382C-9A77-436F-4D62-FE404C4380A4}"/>
              </a:ext>
            </a:extLst>
          </p:cNvPr>
          <p:cNvSpPr>
            <a:spLocks noGrp="1"/>
          </p:cNvSpPr>
          <p:nvPr>
            <p:ph type="ctrTitle" hasCustomPrompt="1"/>
          </p:nvPr>
        </p:nvSpPr>
        <p:spPr>
          <a:xfrm>
            <a:off x="6438900" y="1128050"/>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639DE18-ADBF-03A5-22FE-3BDDC953417C}"/>
              </a:ext>
            </a:extLst>
          </p:cNvPr>
          <p:cNvSpPr>
            <a:spLocks noGrp="1"/>
          </p:cNvSpPr>
          <p:nvPr>
            <p:ph type="body" sz="quarter" idx="16" hasCustomPrompt="1"/>
          </p:nvPr>
        </p:nvSpPr>
        <p:spPr>
          <a:xfrm>
            <a:off x="6438900" y="2168736"/>
            <a:ext cx="4953798" cy="249820"/>
          </a:xfrm>
        </p:spPr>
        <p:txBody>
          <a:bodyPr anchor="ctr"/>
          <a:lstStyle>
            <a:lvl1pPr>
              <a:defRPr sz="1400">
                <a:solidFill>
                  <a:schemeClr val="accent4"/>
                </a:solidFill>
              </a:defRPr>
            </a:lvl1pPr>
          </a:lstStyle>
          <a:p>
            <a:r>
              <a:rPr lang="en-US"/>
              <a:t>Click to edit master text style </a:t>
            </a:r>
          </a:p>
        </p:txBody>
      </p:sp>
      <p:sp>
        <p:nvSpPr>
          <p:cNvPr id="15" name="Footer Placeholder 4">
            <a:extLst>
              <a:ext uri="{FF2B5EF4-FFF2-40B4-BE49-F238E27FC236}">
                <a16:creationId xmlns:a16="http://schemas.microsoft.com/office/drawing/2014/main" id="{FCF76CB4-CBA8-CAB4-AFAE-20B398C6C3AD}"/>
              </a:ext>
            </a:extLst>
          </p:cNvPr>
          <p:cNvSpPr>
            <a:spLocks noGrp="1"/>
          </p:cNvSpPr>
          <p:nvPr>
            <p:ph type="ftr" sz="quarter" idx="11"/>
          </p:nvPr>
        </p:nvSpPr>
        <p:spPr>
          <a:xfrm>
            <a:off x="6438900" y="381000"/>
            <a:ext cx="4953799" cy="214061"/>
          </a:xfrm>
          <a:prstGeom prst="rect">
            <a:avLst/>
          </a:prstGeom>
        </p:spPr>
        <p:txBody>
          <a:bodyPr anchor="t"/>
          <a:lstStyle>
            <a:lvl1pPr algn="l">
              <a:defRPr>
                <a:solidFill>
                  <a:schemeClr val="accent4"/>
                </a:solidFill>
              </a:defRPr>
            </a:lvl1pPr>
          </a:lstStyle>
          <a:p>
            <a:r>
              <a:rPr lang="en-US"/>
              <a:t>Company Confidential</a:t>
            </a:r>
          </a:p>
        </p:txBody>
      </p:sp>
    </p:spTree>
    <p:extLst>
      <p:ext uri="{BB962C8B-B14F-4D97-AF65-F5344CB8AC3E}">
        <p14:creationId xmlns:p14="http://schemas.microsoft.com/office/powerpoint/2010/main" val="539771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_5">
    <p:bg bwMode="blackWhite">
      <p:bgRef idx="1001">
        <a:schemeClr val="bg1"/>
      </p:bgRef>
    </p:bg>
    <p:spTree>
      <p:nvGrpSpPr>
        <p:cNvPr id="1" name=""/>
        <p:cNvGrpSpPr/>
        <p:nvPr/>
      </p:nvGrpSpPr>
      <p:grpSpPr>
        <a:xfrm>
          <a:off x="0" y="0"/>
          <a:ext cx="0" cy="0"/>
          <a:chOff x="0" y="0"/>
          <a:chExt cx="0" cy="0"/>
        </a:xfrm>
      </p:grpSpPr>
      <p:pic>
        <p:nvPicPr>
          <p:cNvPr id="4" name="Picture 3" descr="Several different colored circles&#10;&#10;Description automatically generated">
            <a:extLst>
              <a:ext uri="{FF2B5EF4-FFF2-40B4-BE49-F238E27FC236}">
                <a16:creationId xmlns:a16="http://schemas.microsoft.com/office/drawing/2014/main" id="{0FBD2099-4765-4518-68B8-51F35C01D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6096000" cy="6858000"/>
          </a:xfrm>
          <a:prstGeom prst="rect">
            <a:avLst/>
          </a:prstGeom>
        </p:spPr>
      </p:pic>
      <p:pic>
        <p:nvPicPr>
          <p:cNvPr id="7" name="Picture 6" descr="A close-up of a black round object&#10;&#10;Description automatically generated">
            <a:extLst>
              <a:ext uri="{FF2B5EF4-FFF2-40B4-BE49-F238E27FC236}">
                <a16:creationId xmlns:a16="http://schemas.microsoft.com/office/drawing/2014/main" id="{501F2425-F466-BA98-79B8-D798602F56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13" name="Title 1">
            <a:extLst>
              <a:ext uri="{FF2B5EF4-FFF2-40B4-BE49-F238E27FC236}">
                <a16:creationId xmlns:a16="http://schemas.microsoft.com/office/drawing/2014/main" id="{5BE8C2E8-73CD-91C5-619F-C839CE800539}"/>
              </a:ext>
            </a:extLst>
          </p:cNvPr>
          <p:cNvSpPr>
            <a:spLocks noGrp="1"/>
          </p:cNvSpPr>
          <p:nvPr>
            <p:ph type="ctrTitle" hasCustomPrompt="1"/>
          </p:nvPr>
        </p:nvSpPr>
        <p:spPr>
          <a:xfrm>
            <a:off x="6438900" y="1128050"/>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AE5EEAE4-FB54-6654-95FC-48EA90BC75CB}"/>
              </a:ext>
            </a:extLst>
          </p:cNvPr>
          <p:cNvSpPr>
            <a:spLocks noGrp="1"/>
          </p:cNvSpPr>
          <p:nvPr>
            <p:ph type="body" sz="quarter" idx="16" hasCustomPrompt="1"/>
          </p:nvPr>
        </p:nvSpPr>
        <p:spPr>
          <a:xfrm>
            <a:off x="6438900" y="2168736"/>
            <a:ext cx="4953798" cy="249820"/>
          </a:xfrm>
        </p:spPr>
        <p:txBody>
          <a:bodyPr anchor="ctr"/>
          <a:lstStyle>
            <a:lvl1pPr>
              <a:defRPr sz="1400">
                <a:solidFill>
                  <a:schemeClr val="accent4"/>
                </a:solidFill>
              </a:defRPr>
            </a:lvl1pPr>
          </a:lstStyle>
          <a:p>
            <a:r>
              <a:rPr lang="en-US"/>
              <a:t>Click to edit master text style </a:t>
            </a:r>
          </a:p>
        </p:txBody>
      </p:sp>
      <p:sp>
        <p:nvSpPr>
          <p:cNvPr id="15" name="Footer Placeholder 4">
            <a:extLst>
              <a:ext uri="{FF2B5EF4-FFF2-40B4-BE49-F238E27FC236}">
                <a16:creationId xmlns:a16="http://schemas.microsoft.com/office/drawing/2014/main" id="{4073EC88-3353-C05B-6242-D811550BF0DC}"/>
              </a:ext>
            </a:extLst>
          </p:cNvPr>
          <p:cNvSpPr>
            <a:spLocks noGrp="1"/>
          </p:cNvSpPr>
          <p:nvPr>
            <p:ph type="ftr" sz="quarter" idx="11"/>
          </p:nvPr>
        </p:nvSpPr>
        <p:spPr>
          <a:xfrm>
            <a:off x="6438900" y="381000"/>
            <a:ext cx="4953799" cy="214061"/>
          </a:xfrm>
          <a:prstGeom prst="rect">
            <a:avLst/>
          </a:prstGeom>
        </p:spPr>
        <p:txBody>
          <a:bodyPr anchor="t"/>
          <a:lstStyle>
            <a:lvl1pPr algn="l">
              <a:defRPr>
                <a:solidFill>
                  <a:schemeClr val="accent4"/>
                </a:solidFill>
              </a:defRPr>
            </a:lvl1pPr>
          </a:lstStyle>
          <a:p>
            <a:r>
              <a:rPr lang="en-US"/>
              <a:t>Company Confidential</a:t>
            </a:r>
          </a:p>
        </p:txBody>
      </p:sp>
    </p:spTree>
    <p:extLst>
      <p:ext uri="{BB962C8B-B14F-4D97-AF65-F5344CB8AC3E}">
        <p14:creationId xmlns:p14="http://schemas.microsoft.com/office/powerpoint/2010/main" val="1613029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_6">
    <p:bg bwMode="blackWhite">
      <p:bgRef idx="1001">
        <a:schemeClr val="bg1"/>
      </p:bgRef>
    </p:bg>
    <p:spTree>
      <p:nvGrpSpPr>
        <p:cNvPr id="1" name=""/>
        <p:cNvGrpSpPr/>
        <p:nvPr/>
      </p:nvGrpSpPr>
      <p:grpSpPr>
        <a:xfrm>
          <a:off x="0" y="0"/>
          <a:ext cx="0" cy="0"/>
          <a:chOff x="0" y="0"/>
          <a:chExt cx="0" cy="0"/>
        </a:xfrm>
      </p:grpSpPr>
      <p:pic>
        <p:nvPicPr>
          <p:cNvPr id="4" name="Picture 3" descr="A close-up of a wooden spoon&#10;&#10;Description automatically generated">
            <a:extLst>
              <a:ext uri="{FF2B5EF4-FFF2-40B4-BE49-F238E27FC236}">
                <a16:creationId xmlns:a16="http://schemas.microsoft.com/office/drawing/2014/main" id="{90CD4B3F-EA81-1C21-1F01-43F5BDA0A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6096000" cy="6858001"/>
          </a:xfrm>
          <a:prstGeom prst="rect">
            <a:avLst/>
          </a:prstGeom>
        </p:spPr>
      </p:pic>
      <p:pic>
        <p:nvPicPr>
          <p:cNvPr id="6" name="Picture 5" descr="A close-up of a wooden table&#10;&#10;Description automatically generated">
            <a:extLst>
              <a:ext uri="{FF2B5EF4-FFF2-40B4-BE49-F238E27FC236}">
                <a16:creationId xmlns:a16="http://schemas.microsoft.com/office/drawing/2014/main" id="{BAF2D05D-3FA0-4446-CFE8-EDB068E68F2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3425"/>
            <a:ext cx="6096000" cy="6861426"/>
          </a:xfrm>
          <a:prstGeom prst="rect">
            <a:avLst/>
          </a:prstGeom>
        </p:spPr>
      </p:pic>
      <p:pic>
        <p:nvPicPr>
          <p:cNvPr id="12" name="Picture 11" descr="A white circle with a black background&#10;&#10;Description automatically generated">
            <a:extLst>
              <a:ext uri="{FF2B5EF4-FFF2-40B4-BE49-F238E27FC236}">
                <a16:creationId xmlns:a16="http://schemas.microsoft.com/office/drawing/2014/main" id="{A703218F-C340-9BDB-F8CF-302D512FD3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2900" y="381000"/>
            <a:ext cx="1049441" cy="127205"/>
          </a:xfrm>
          <a:prstGeom prst="rect">
            <a:avLst/>
          </a:prstGeom>
        </p:spPr>
      </p:pic>
      <p:sp>
        <p:nvSpPr>
          <p:cNvPr id="10" name="Title 1">
            <a:extLst>
              <a:ext uri="{FF2B5EF4-FFF2-40B4-BE49-F238E27FC236}">
                <a16:creationId xmlns:a16="http://schemas.microsoft.com/office/drawing/2014/main" id="{D4ED9481-69F9-AE8D-46BA-320665140812}"/>
              </a:ext>
            </a:extLst>
          </p:cNvPr>
          <p:cNvSpPr>
            <a:spLocks noGrp="1"/>
          </p:cNvSpPr>
          <p:nvPr>
            <p:ph type="ctrTitle" hasCustomPrompt="1"/>
          </p:nvPr>
        </p:nvSpPr>
        <p:spPr>
          <a:xfrm>
            <a:off x="6438900" y="1128050"/>
            <a:ext cx="3494887" cy="838200"/>
          </a:xfrm>
          <a:prstGeom prst="rect">
            <a:avLst/>
          </a:prstGeom>
        </p:spPr>
        <p:txBody>
          <a:bodyPr anchor="t">
            <a:noAutofit/>
          </a:bodyPr>
          <a:lstStyle>
            <a:lvl1pPr algn="l">
              <a:lnSpc>
                <a:spcPct val="100000"/>
              </a:lnSpc>
              <a:spcAft>
                <a:spcPts val="0"/>
              </a:spcAft>
              <a:defRPr sz="3000" b="0" i="0">
                <a:solidFill>
                  <a:schemeClr val="accent4"/>
                </a:solidFill>
                <a:latin typeface="Franklin Gothic Medium" panose="020B06030201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169A0F57-C1CB-E9B7-8AF5-F3668F647713}"/>
              </a:ext>
            </a:extLst>
          </p:cNvPr>
          <p:cNvSpPr>
            <a:spLocks noGrp="1"/>
          </p:cNvSpPr>
          <p:nvPr>
            <p:ph type="body" sz="quarter" idx="16" hasCustomPrompt="1"/>
          </p:nvPr>
        </p:nvSpPr>
        <p:spPr>
          <a:xfrm>
            <a:off x="6438900" y="2168736"/>
            <a:ext cx="4953798" cy="249820"/>
          </a:xfrm>
        </p:spPr>
        <p:txBody>
          <a:bodyPr anchor="ctr"/>
          <a:lstStyle>
            <a:lvl1pPr>
              <a:defRPr sz="1400">
                <a:solidFill>
                  <a:schemeClr val="accent4"/>
                </a:solidFill>
              </a:defRPr>
            </a:lvl1pPr>
          </a:lstStyle>
          <a:p>
            <a:r>
              <a:rPr lang="en-US"/>
              <a:t>Click to edit master text style </a:t>
            </a:r>
          </a:p>
        </p:txBody>
      </p:sp>
      <p:sp>
        <p:nvSpPr>
          <p:cNvPr id="13" name="Footer Placeholder 4">
            <a:extLst>
              <a:ext uri="{FF2B5EF4-FFF2-40B4-BE49-F238E27FC236}">
                <a16:creationId xmlns:a16="http://schemas.microsoft.com/office/drawing/2014/main" id="{2B6ECCF5-D359-47B5-31AE-33CE26F817D2}"/>
              </a:ext>
            </a:extLst>
          </p:cNvPr>
          <p:cNvSpPr>
            <a:spLocks noGrp="1"/>
          </p:cNvSpPr>
          <p:nvPr>
            <p:ph type="ftr" sz="quarter" idx="11"/>
          </p:nvPr>
        </p:nvSpPr>
        <p:spPr>
          <a:xfrm>
            <a:off x="6438900" y="381000"/>
            <a:ext cx="4953799" cy="214061"/>
          </a:xfrm>
          <a:prstGeom prst="rect">
            <a:avLst/>
          </a:prstGeom>
        </p:spPr>
        <p:txBody>
          <a:bodyPr anchor="t"/>
          <a:lstStyle>
            <a:lvl1pPr algn="l">
              <a:defRPr>
                <a:solidFill>
                  <a:schemeClr val="accent4"/>
                </a:solidFill>
              </a:defRPr>
            </a:lvl1pPr>
          </a:lstStyle>
          <a:p>
            <a:r>
              <a:rPr lang="en-US"/>
              <a:t>Company Confidential</a:t>
            </a:r>
          </a:p>
        </p:txBody>
      </p:sp>
    </p:spTree>
    <p:extLst>
      <p:ext uri="{BB962C8B-B14F-4D97-AF65-F5344CB8AC3E}">
        <p14:creationId xmlns:p14="http://schemas.microsoft.com/office/powerpoint/2010/main" val="4259005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Tree>
    <p:extLst>
      <p:ext uri="{BB962C8B-B14F-4D97-AF65-F5344CB8AC3E}">
        <p14:creationId xmlns:p14="http://schemas.microsoft.com/office/powerpoint/2010/main" val="3736654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Break">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5" name="Title Placeholder 1">
            <a:extLst>
              <a:ext uri="{FF2B5EF4-FFF2-40B4-BE49-F238E27FC236}">
                <a16:creationId xmlns:a16="http://schemas.microsoft.com/office/drawing/2014/main" id="{44B57A96-5465-026E-87A4-830DCE8342EF}"/>
              </a:ext>
            </a:extLst>
          </p:cNvPr>
          <p:cNvSpPr txBox="1">
            <a:spLocks/>
          </p:cNvSpPr>
          <p:nvPr userDrawn="1"/>
        </p:nvSpPr>
        <p:spPr>
          <a:xfrm>
            <a:off x="342899" y="1296203"/>
            <a:ext cx="8515245" cy="2553902"/>
          </a:xfrm>
          <a:prstGeom prst="rect">
            <a:avLst/>
          </a:prstGeom>
        </p:spPr>
        <p:txBody>
          <a:bodyPr vert="horz" lIns="0" tIns="0" rIns="0" bIns="0" rtlCol="0" anchor="t">
            <a:noAutofit/>
          </a:bodyPr>
          <a:lstStyle>
            <a:lvl1pPr algn="l" defTabSz="914400" rtl="0" eaLnBrk="1" latinLnBrk="0" hangingPunct="1">
              <a:lnSpc>
                <a:spcPts val="2400"/>
              </a:lnSpc>
              <a:spcBef>
                <a:spcPct val="0"/>
              </a:spcBef>
              <a:buNone/>
              <a:defRPr sz="4000" b="0" i="0" kern="1200">
                <a:solidFill>
                  <a:schemeClr val="tx1"/>
                </a:solidFill>
                <a:latin typeface="+mj-lt"/>
                <a:ea typeface="+mj-ea"/>
                <a:cs typeface="+mj-cs"/>
              </a:defRPr>
            </a:lvl1pPr>
          </a:lstStyle>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202E3D"/>
              </a:solidFill>
              <a:effectLst/>
              <a:uLnTx/>
              <a:uFillTx/>
              <a:latin typeface="Franklin Gothic Medium"/>
              <a:ea typeface="+mj-ea"/>
              <a:cs typeface="+mj-cs"/>
            </a:endParaRPr>
          </a:p>
        </p:txBody>
      </p:sp>
      <p:sp>
        <p:nvSpPr>
          <p:cNvPr id="4" name="Slide Number Placeholder 2">
            <a:extLst>
              <a:ext uri="{FF2B5EF4-FFF2-40B4-BE49-F238E27FC236}">
                <a16:creationId xmlns:a16="http://schemas.microsoft.com/office/drawing/2014/main" id="{9168D7AC-A551-60D2-628F-E74319EC045B}"/>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2" name="Footer Placeholder 1">
            <a:extLst>
              <a:ext uri="{FF2B5EF4-FFF2-40B4-BE49-F238E27FC236}">
                <a16:creationId xmlns:a16="http://schemas.microsoft.com/office/drawing/2014/main" id="{8E167BA5-7E72-50AF-8BAD-DB3278536ABA}"/>
              </a:ext>
            </a:extLst>
          </p:cNvPr>
          <p:cNvSpPr>
            <a:spLocks noGrp="1"/>
          </p:cNvSpPr>
          <p:nvPr>
            <p:ph type="ftr" sz="quarter" idx="19"/>
          </p:nvPr>
        </p:nvSpPr>
        <p:spPr/>
        <p:txBody>
          <a:bodyPr/>
          <a:lstStyle/>
          <a:p>
            <a:endParaRPr lang="en-US"/>
          </a:p>
        </p:txBody>
      </p:sp>
      <p:sp>
        <p:nvSpPr>
          <p:cNvPr id="7" name="Title 6">
            <a:extLst>
              <a:ext uri="{FF2B5EF4-FFF2-40B4-BE49-F238E27FC236}">
                <a16:creationId xmlns:a16="http://schemas.microsoft.com/office/drawing/2014/main" id="{93D1D6FB-9E3C-7148-006B-D5A7A8041488}"/>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Tree>
    <p:extLst>
      <p:ext uri="{BB962C8B-B14F-4D97-AF65-F5344CB8AC3E}">
        <p14:creationId xmlns:p14="http://schemas.microsoft.com/office/powerpoint/2010/main" val="264155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Break with Subheader 2">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66406"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66406" cy="426720"/>
          </a:xfrm>
        </p:spPr>
        <p:txBody>
          <a:bodyPr anchor="ctr"/>
          <a:lstStyle>
            <a:lvl1pPr>
              <a:defRPr sz="1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20" name="Content Placeholder 19">
            <a:extLst>
              <a:ext uri="{FF2B5EF4-FFF2-40B4-BE49-F238E27FC236}">
                <a16:creationId xmlns:a16="http://schemas.microsoft.com/office/drawing/2014/main" id="{D6243770-9255-AD0C-6774-790335B43895}"/>
              </a:ext>
            </a:extLst>
          </p:cNvPr>
          <p:cNvSpPr>
            <a:spLocks noGrp="1"/>
          </p:cNvSpPr>
          <p:nvPr>
            <p:ph sz="quarter" idx="21"/>
          </p:nvPr>
        </p:nvSpPr>
        <p:spPr>
          <a:xfrm>
            <a:off x="342900" y="2021799"/>
            <a:ext cx="11466406" cy="4454699"/>
          </a:xfrm>
        </p:spPr>
        <p:txBody>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C2A4DFA9-EEF7-D342-F03A-C34BF536A29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Tree>
    <p:extLst>
      <p:ext uri="{BB962C8B-B14F-4D97-AF65-F5344CB8AC3E}">
        <p14:creationId xmlns:p14="http://schemas.microsoft.com/office/powerpoint/2010/main" val="1243656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Break Two Content with Subheader">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a:extLst>
              <a:ext uri="{FF2B5EF4-FFF2-40B4-BE49-F238E27FC236}">
                <a16:creationId xmlns:a16="http://schemas.microsoft.com/office/drawing/2014/main" id="{7FA67A77-61B4-6816-416E-801E100A1DD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Tree>
    <p:extLst>
      <p:ext uri="{BB962C8B-B14F-4D97-AF65-F5344CB8AC3E}">
        <p14:creationId xmlns:p14="http://schemas.microsoft.com/office/powerpoint/2010/main" val="5873554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Break Two Content">
    <p:bg>
      <p:bgPr>
        <a:solidFill>
          <a:srgbClr val="F2EFDE"/>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1"/>
            <a:ext cx="5583287"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81F328DD-1786-5D21-21DF-A962D5E440C1}"/>
              </a:ext>
            </a:extLst>
          </p:cNvPr>
          <p:cNvSpPr>
            <a:spLocks noGrp="1"/>
          </p:cNvSpPr>
          <p:nvPr>
            <p:ph idx="14"/>
          </p:nvPr>
        </p:nvSpPr>
        <p:spPr>
          <a:xfrm>
            <a:off x="6257876" y="1524001"/>
            <a:ext cx="5530899" cy="4952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EDC1A87F-F46B-DBD7-164F-3F1D035BA5DF}"/>
              </a:ext>
            </a:extLst>
          </p:cNvPr>
          <p:cNvSpPr>
            <a:spLocks noGrp="1"/>
          </p:cNvSpPr>
          <p:nvPr>
            <p:ph type="title"/>
          </p:nvPr>
        </p:nvSpPr>
        <p:spPr>
          <a:xfrm>
            <a:off x="342900" y="828449"/>
            <a:ext cx="5605463" cy="605988"/>
          </a:xfrm>
          <a:prstGeom prst="rect">
            <a:avLst/>
          </a:prstGeom>
        </p:spPr>
        <p:txBody>
          <a:bodyPr vert="horz" lIns="0" tIns="0" rIns="0" bIns="0" rtlCol="0" anchor="ctr">
            <a:noAutofit/>
          </a:bodyPr>
          <a:lstStyle/>
          <a:p>
            <a:r>
              <a:rPr lang="en-US"/>
              <a:t>Click to edit Master title style</a:t>
            </a:r>
          </a:p>
        </p:txBody>
      </p:sp>
      <p:sp>
        <p:nvSpPr>
          <p:cNvPr id="4" name="Slide Number Placeholder 2">
            <a:extLst>
              <a:ext uri="{FF2B5EF4-FFF2-40B4-BE49-F238E27FC236}">
                <a16:creationId xmlns:a16="http://schemas.microsoft.com/office/drawing/2014/main" id="{674C0EF2-FC48-C939-02BA-217D18D1CCF2}"/>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7" name="Slide Number Placeholder 2">
            <a:extLst>
              <a:ext uri="{FF2B5EF4-FFF2-40B4-BE49-F238E27FC236}">
                <a16:creationId xmlns:a16="http://schemas.microsoft.com/office/drawing/2014/main" id="{0B29779A-8B71-7CCD-D55E-466BBBE8D0CD}"/>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9E1BF003-E799-B1C9-BCD7-F3C10DA6088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4252296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Break">
    <p:bg bwMode="blackWhite">
      <p:bgPr>
        <a:solidFill>
          <a:srgbClr val="F2EFDE"/>
        </a:solidFill>
        <a:effectLst/>
      </p:bgPr>
    </p:bg>
    <p:spTree>
      <p:nvGrpSpPr>
        <p:cNvPr id="1" name=""/>
        <p:cNvGrpSpPr/>
        <p:nvPr/>
      </p:nvGrpSpPr>
      <p:grpSpPr>
        <a:xfrm>
          <a:off x="0" y="0"/>
          <a:ext cx="0" cy="0"/>
          <a:chOff x="0" y="0"/>
          <a:chExt cx="0" cy="0"/>
        </a:xfrm>
      </p:grpSpPr>
      <p:pic>
        <p:nvPicPr>
          <p:cNvPr id="14" name="Picture 13" descr="A close-up of a wooden table&#10;&#10;Description automatically generated">
            <a:extLst>
              <a:ext uri="{FF2B5EF4-FFF2-40B4-BE49-F238E27FC236}">
                <a16:creationId xmlns:a16="http://schemas.microsoft.com/office/drawing/2014/main" id="{4AAE8370-2485-160F-61D5-86CEDB14C2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5" name="Slide Number Placeholder 2">
            <a:extLst>
              <a:ext uri="{FF2B5EF4-FFF2-40B4-BE49-F238E27FC236}">
                <a16:creationId xmlns:a16="http://schemas.microsoft.com/office/drawing/2014/main" id="{2ABE74EC-892D-633B-15AF-CB28E5A1C735}"/>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4028770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Close-up of a chair with a grey cushion&#10;&#10;Description automatically generated">
            <a:extLst>
              <a:ext uri="{FF2B5EF4-FFF2-40B4-BE49-F238E27FC236}">
                <a16:creationId xmlns:a16="http://schemas.microsoft.com/office/drawing/2014/main" id="{8DED9149-DC83-5930-4D71-853E26A0BD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5" name="Slide Number Placeholder 2">
            <a:extLst>
              <a:ext uri="{FF2B5EF4-FFF2-40B4-BE49-F238E27FC236}">
                <a16:creationId xmlns:a16="http://schemas.microsoft.com/office/drawing/2014/main" id="{D6CA0257-D89C-D7AA-4953-39BDFE546314}"/>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3708159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lose-up of a chair&#10;&#10;Description automatically generated">
            <a:extLst>
              <a:ext uri="{FF2B5EF4-FFF2-40B4-BE49-F238E27FC236}">
                <a16:creationId xmlns:a16="http://schemas.microsoft.com/office/drawing/2014/main" id="{911850AD-A5C2-61BE-7E12-AAB3FF8D3A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938344"/>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711D9B97-0E87-0F86-C091-2438D7E1FB89}"/>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1208614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 up of a fabric surface&#10;&#10;Description automatically generated">
            <a:extLst>
              <a:ext uri="{FF2B5EF4-FFF2-40B4-BE49-F238E27FC236}">
                <a16:creationId xmlns:a16="http://schemas.microsoft.com/office/drawing/2014/main" id="{5C52F637-ECBF-3CF9-CF7C-1ABE339556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066"/>
            <a:ext cx="6096000" cy="6938344"/>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7" name="Slide Number Placeholder 2">
            <a:extLst>
              <a:ext uri="{FF2B5EF4-FFF2-40B4-BE49-F238E27FC236}">
                <a16:creationId xmlns:a16="http://schemas.microsoft.com/office/drawing/2014/main" id="{ED10BFE8-9E8D-47AF-1E18-865E7936DC1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2765020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white marble table on a black and white striped surface&#10;&#10;Description automatically generated">
            <a:extLst>
              <a:ext uri="{FF2B5EF4-FFF2-40B4-BE49-F238E27FC236}">
                <a16:creationId xmlns:a16="http://schemas.microsoft.com/office/drawing/2014/main" id="{B9A949DE-9AD9-37AC-261F-A14A45FF0DE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1379" y="0"/>
            <a:ext cx="6097232"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F25CCA92-0DC6-5D81-3E3E-BA4FD3CF5158}"/>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3883753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 up of a chair&#10;&#10;Description automatically generated">
            <a:extLst>
              <a:ext uri="{FF2B5EF4-FFF2-40B4-BE49-F238E27FC236}">
                <a16:creationId xmlns:a16="http://schemas.microsoft.com/office/drawing/2014/main" id="{F85A4DF9-458A-7B0E-7C82-57FFE03DC0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6F5300CD-A964-B400-1830-72582DE641E6}"/>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2096901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with Subheader 2">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66406"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66406" cy="426720"/>
          </a:xfrm>
        </p:spPr>
        <p:txBody>
          <a:bodyPr anchor="ctr"/>
          <a:lstStyle>
            <a:lvl1pPr>
              <a:defRPr sz="1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20" name="Content Placeholder 19">
            <a:extLst>
              <a:ext uri="{FF2B5EF4-FFF2-40B4-BE49-F238E27FC236}">
                <a16:creationId xmlns:a16="http://schemas.microsoft.com/office/drawing/2014/main" id="{D6243770-9255-AD0C-6774-790335B43895}"/>
              </a:ext>
            </a:extLst>
          </p:cNvPr>
          <p:cNvSpPr>
            <a:spLocks noGrp="1"/>
          </p:cNvSpPr>
          <p:nvPr>
            <p:ph sz="quarter" idx="21"/>
          </p:nvPr>
        </p:nvSpPr>
        <p:spPr>
          <a:xfrm>
            <a:off x="342900" y="2021799"/>
            <a:ext cx="11466406" cy="4454699"/>
          </a:xfrm>
        </p:spPr>
        <p:txBody>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529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opper and white table&#10;&#10;Description automatically generated with medium confidence">
            <a:extLst>
              <a:ext uri="{FF2B5EF4-FFF2-40B4-BE49-F238E27FC236}">
                <a16:creationId xmlns:a16="http://schemas.microsoft.com/office/drawing/2014/main" id="{332B09B5-70C1-D1DF-15CC-08B8DB9F8F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5999" y="1"/>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AACA9557-4F9A-A57C-23D8-B9F3876B0881}"/>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3622727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table&#10;&#10;Description automatically generated">
            <a:extLst>
              <a:ext uri="{FF2B5EF4-FFF2-40B4-BE49-F238E27FC236}">
                <a16:creationId xmlns:a16="http://schemas.microsoft.com/office/drawing/2014/main" id="{83A27AA0-5790-FC20-4BFC-9D681CCD441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9DF1F561-D9F2-E638-795F-17D3F4D7DA09}"/>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835267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Several different colored circles&#10;&#10;Description automatically generated">
            <a:extLst>
              <a:ext uri="{FF2B5EF4-FFF2-40B4-BE49-F238E27FC236}">
                <a16:creationId xmlns:a16="http://schemas.microsoft.com/office/drawing/2014/main" id="{4ED786AD-DFEF-51E8-82FF-8A2B8A3E8F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7A46842C-F4A7-A5A0-DCD7-8F00FC26A3C2}"/>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983980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black round object&#10;&#10;Description automatically generated">
            <a:extLst>
              <a:ext uri="{FF2B5EF4-FFF2-40B4-BE49-F238E27FC236}">
                <a16:creationId xmlns:a16="http://schemas.microsoft.com/office/drawing/2014/main" id="{3128FB9C-D8F2-5330-230B-2CE875ACB7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A9C1C501-C168-1A65-8E31-2A85EF42117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741749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Section Break">
    <p:bg bwMode="blackWhite">
      <p:bgPr>
        <a:solidFill>
          <a:srgbClr val="F2EFDE"/>
        </a:solidFill>
        <a:effectLst/>
      </p:bgPr>
    </p:bg>
    <p:spTree>
      <p:nvGrpSpPr>
        <p:cNvPr id="1" name=""/>
        <p:cNvGrpSpPr/>
        <p:nvPr/>
      </p:nvGrpSpPr>
      <p:grpSpPr>
        <a:xfrm>
          <a:off x="0" y="0"/>
          <a:ext cx="0" cy="0"/>
          <a:chOff x="0" y="0"/>
          <a:chExt cx="0" cy="0"/>
        </a:xfrm>
      </p:grpSpPr>
      <p:pic>
        <p:nvPicPr>
          <p:cNvPr id="5" name="Picture 4" descr="A close-up of a wooden spoon&#10;&#10;Description automatically generated">
            <a:extLst>
              <a:ext uri="{FF2B5EF4-FFF2-40B4-BE49-F238E27FC236}">
                <a16:creationId xmlns:a16="http://schemas.microsoft.com/office/drawing/2014/main" id="{88BA3998-42F9-13F2-161B-2D2C028C29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1"/>
            <a:ext cx="6096000" cy="6858001"/>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6" name="Slide Number Placeholder 2">
            <a:extLst>
              <a:ext uri="{FF2B5EF4-FFF2-40B4-BE49-F238E27FC236}">
                <a16:creationId xmlns:a16="http://schemas.microsoft.com/office/drawing/2014/main" id="{36C14355-352B-8D22-13F6-D77AB26F45E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522538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Section Break">
    <p:bg bwMode="blackWhite">
      <p:bgPr>
        <a:solidFill>
          <a:srgbClr val="F2EFDE"/>
        </a:solidFill>
        <a:effectLst/>
      </p:bgPr>
    </p:bg>
    <p:spTree>
      <p:nvGrpSpPr>
        <p:cNvPr id="1" name=""/>
        <p:cNvGrpSpPr/>
        <p:nvPr/>
      </p:nvGrpSpPr>
      <p:grpSpPr>
        <a:xfrm>
          <a:off x="0" y="0"/>
          <a:ext cx="0" cy="0"/>
          <a:chOff x="0" y="0"/>
          <a:chExt cx="0" cy="0"/>
        </a:xfrm>
      </p:grpSpPr>
      <p:pic>
        <p:nvPicPr>
          <p:cNvPr id="4" name="Picture 3" descr="A close-up of a wooden table&#10;&#10;Description automatically generated">
            <a:extLst>
              <a:ext uri="{FF2B5EF4-FFF2-40B4-BE49-F238E27FC236}">
                <a16:creationId xmlns:a16="http://schemas.microsoft.com/office/drawing/2014/main" id="{6235EBB1-30A2-CBD9-A64F-77A4448BF9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3425"/>
            <a:ext cx="6096000" cy="6861426"/>
          </a:xfrm>
          <a:prstGeom prst="rect">
            <a:avLst/>
          </a:prstGeom>
        </p:spPr>
      </p:pic>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4"/>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1" y="826615"/>
            <a:ext cx="5591224"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a:xfrm>
            <a:off x="3311525" y="381501"/>
            <a:ext cx="2622599" cy="147603"/>
          </a:xfrm>
        </p:spPr>
        <p:txBody>
          <a:bodyPr/>
          <a:lstStyle>
            <a:lvl1pPr>
              <a:defRPr>
                <a:solidFill>
                  <a:schemeClr val="accent3"/>
                </a:solidFill>
              </a:defRPr>
            </a:lvl1pPr>
          </a:lstStyle>
          <a:p>
            <a:endParaRPr lang="en-US"/>
          </a:p>
        </p:txBody>
      </p:sp>
      <p:sp>
        <p:nvSpPr>
          <p:cNvPr id="7" name="Slide Number Placeholder 2">
            <a:extLst>
              <a:ext uri="{FF2B5EF4-FFF2-40B4-BE49-F238E27FC236}">
                <a16:creationId xmlns:a16="http://schemas.microsoft.com/office/drawing/2014/main" id="{DD2491E3-7464-FF60-61BF-6269C71E551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accent4"/>
                </a:solidFill>
              </a:rPr>
              <a:t>Company Confidential</a:t>
            </a:r>
          </a:p>
        </p:txBody>
      </p:sp>
    </p:spTree>
    <p:extLst>
      <p:ext uri="{BB962C8B-B14F-4D97-AF65-F5344CB8AC3E}">
        <p14:creationId xmlns:p14="http://schemas.microsoft.com/office/powerpoint/2010/main" val="3011987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ccent Slide">
    <p:bg>
      <p:bgRef idx="1001">
        <a:schemeClr val="bg2"/>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5583287" cy="605988"/>
          </a:xfrm>
          <a:prstGeom prst="rect">
            <a:avLst/>
          </a:prstGeom>
        </p:spPr>
        <p:txBody>
          <a:bodyPr vert="horz" lIns="0" tIns="0" rIns="0" bIns="0" rtlCol="0" anchor="ctr">
            <a:noAutofit/>
          </a:bodyPr>
          <a:lstStyle/>
          <a:p>
            <a:r>
              <a:rPr lang="en-US"/>
              <a:t>Click to edit Master title style</a:t>
            </a:r>
          </a:p>
        </p:txBody>
      </p:sp>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0"/>
            <a:ext cx="11445875"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7ACBE71-B6AE-5A39-F394-EF677D86A1E0}"/>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4" name="Slide Number Placeholder 2">
            <a:extLst>
              <a:ext uri="{FF2B5EF4-FFF2-40B4-BE49-F238E27FC236}">
                <a16:creationId xmlns:a16="http://schemas.microsoft.com/office/drawing/2014/main" id="{1A9DCBAC-A858-0B73-1497-67D52B6AF5C1}"/>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2" name="Footer Placeholder 1">
            <a:extLst>
              <a:ext uri="{FF2B5EF4-FFF2-40B4-BE49-F238E27FC236}">
                <a16:creationId xmlns:a16="http://schemas.microsoft.com/office/drawing/2014/main" id="{3A028676-A3EF-6B6F-5B0B-03AD9C8CD3C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13556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ccent Slide Two Content">
    <p:bg>
      <p:bgRef idx="1001">
        <a:schemeClr val="bg2"/>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5583287" cy="605988"/>
          </a:xfrm>
          <a:prstGeom prst="rect">
            <a:avLst/>
          </a:prstGeom>
        </p:spPr>
        <p:txBody>
          <a:bodyPr vert="horz" lIns="0" tIns="0" rIns="0" bIns="0" rtlCol="0" anchor="ctr">
            <a:noAutofit/>
          </a:bodyPr>
          <a:lstStyle/>
          <a:p>
            <a:r>
              <a:rPr lang="en-US"/>
              <a:t>Click to edit Master title style</a:t>
            </a:r>
          </a:p>
        </p:txBody>
      </p:sp>
      <p:sp>
        <p:nvSpPr>
          <p:cNvPr id="10" name="Text Placeholder 8">
            <a:extLst>
              <a:ext uri="{FF2B5EF4-FFF2-40B4-BE49-F238E27FC236}">
                <a16:creationId xmlns:a16="http://schemas.microsoft.com/office/drawing/2014/main" id="{4062C9A0-BD0F-E84B-9128-D66C8CBB0E9D}"/>
              </a:ext>
            </a:extLst>
          </p:cNvPr>
          <p:cNvSpPr>
            <a:spLocks noGrp="1"/>
          </p:cNvSpPr>
          <p:nvPr>
            <p:ph idx="1"/>
          </p:nvPr>
        </p:nvSpPr>
        <p:spPr>
          <a:xfrm>
            <a:off x="342900" y="1524000"/>
            <a:ext cx="5597525" cy="4953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D794F59-9115-8A60-29C8-3BBBFB4B12EE}"/>
              </a:ext>
            </a:extLst>
          </p:cNvPr>
          <p:cNvSpPr>
            <a:spLocks noGrp="1"/>
          </p:cNvSpPr>
          <p:nvPr>
            <p:ph sz="quarter" idx="12"/>
          </p:nvPr>
        </p:nvSpPr>
        <p:spPr>
          <a:xfrm>
            <a:off x="6251577" y="1524000"/>
            <a:ext cx="553719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7C125FF2-C3A4-C70B-A334-97F7FE197E62}"/>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4" name="Slide Number Placeholder 2">
            <a:extLst>
              <a:ext uri="{FF2B5EF4-FFF2-40B4-BE49-F238E27FC236}">
                <a16:creationId xmlns:a16="http://schemas.microsoft.com/office/drawing/2014/main" id="{06DC3123-4E34-C255-E318-DE5AC853F81A}"/>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2" name="Footer Placeholder 1">
            <a:extLst>
              <a:ext uri="{FF2B5EF4-FFF2-40B4-BE49-F238E27FC236}">
                <a16:creationId xmlns:a16="http://schemas.microsoft.com/office/drawing/2014/main" id="{AF3FE282-9E0A-F69B-4CC5-D9F0F1AC2060}"/>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412592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66406"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66406"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20" name="Content Placeholder 19">
            <a:extLst>
              <a:ext uri="{FF2B5EF4-FFF2-40B4-BE49-F238E27FC236}">
                <a16:creationId xmlns:a16="http://schemas.microsoft.com/office/drawing/2014/main" id="{D6243770-9255-AD0C-6774-790335B43895}"/>
              </a:ext>
            </a:extLst>
          </p:cNvPr>
          <p:cNvSpPr>
            <a:spLocks noGrp="1"/>
          </p:cNvSpPr>
          <p:nvPr>
            <p:ph sz="quarter" idx="21"/>
          </p:nvPr>
        </p:nvSpPr>
        <p:spPr>
          <a:xfrm>
            <a:off x="342900" y="2021799"/>
            <a:ext cx="11466406" cy="4454699"/>
          </a:xfrm>
        </p:spPr>
        <p:txBody>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172D0934-34A4-2B1C-A049-FBD57C89C758}"/>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Tree>
    <p:extLst>
      <p:ext uri="{BB962C8B-B14F-4D97-AF65-F5344CB8AC3E}">
        <p14:creationId xmlns:p14="http://schemas.microsoft.com/office/powerpoint/2010/main" val="1606691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with Subheader">
    <p:bg bwMode="blackWhite">
      <p:bgRef idx="1001">
        <a:schemeClr val="bg1"/>
      </p:bgRef>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accent3"/>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2">
            <a:extLst>
              <a:ext uri="{FF2B5EF4-FFF2-40B4-BE49-F238E27FC236}">
                <a16:creationId xmlns:a16="http://schemas.microsoft.com/office/drawing/2014/main" id="{72A3B10A-60EF-07C2-2F23-30D8492EA5E9}"/>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Tree>
    <p:extLst>
      <p:ext uri="{BB962C8B-B14F-4D97-AF65-F5344CB8AC3E}">
        <p14:creationId xmlns:p14="http://schemas.microsoft.com/office/powerpoint/2010/main" val="9883994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Two Content with Section Break Two Content with Subheader">
    <p:bg bwMode="blackWhite">
      <p:bgPr>
        <a:solidFill>
          <a:srgbClr val="F2EFDE"/>
        </a:solidFill>
        <a:effectLst/>
      </p:bgPr>
    </p:bg>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BB337D63-FD12-D849-9621-C5C4088ECA8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lang="en-US" smtClean="0"/>
              <a:pPr/>
              <a:t>‹#›</a:t>
            </a:fld>
            <a:endParaRPr lang="en-US"/>
          </a:p>
        </p:txBody>
      </p:sp>
      <p:sp>
        <p:nvSpPr>
          <p:cNvPr id="2" name="Title 1">
            <a:extLst>
              <a:ext uri="{FF2B5EF4-FFF2-40B4-BE49-F238E27FC236}">
                <a16:creationId xmlns:a16="http://schemas.microsoft.com/office/drawing/2014/main" id="{E922F06E-7593-7036-EF7D-FE79DD80BBB1}"/>
              </a:ext>
            </a:extLst>
          </p:cNvPr>
          <p:cNvSpPr>
            <a:spLocks noGrp="1"/>
          </p:cNvSpPr>
          <p:nvPr>
            <p:ph type="title"/>
          </p:nvPr>
        </p:nvSpPr>
        <p:spPr>
          <a:xfrm>
            <a:off x="342900" y="826615"/>
            <a:ext cx="11445875" cy="605988"/>
          </a:xfrm>
        </p:spPr>
        <p:txBody>
          <a:bodyPr/>
          <a:lstStyle>
            <a:lvl1pPr>
              <a:defRPr>
                <a:solidFill>
                  <a:schemeClr val="accent3"/>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4EF0F49-1349-0610-A1C9-0A0CD61A6B6F}"/>
              </a:ext>
            </a:extLst>
          </p:cNvPr>
          <p:cNvSpPr>
            <a:spLocks noGrp="1"/>
          </p:cNvSpPr>
          <p:nvPr>
            <p:ph type="ftr" sz="quarter" idx="19"/>
          </p:nvPr>
        </p:nvSpPr>
        <p:spPr/>
        <p:txBody>
          <a:bodyPr/>
          <a:lstStyle>
            <a:lvl1pPr>
              <a:defRPr>
                <a:solidFill>
                  <a:schemeClr val="accent3"/>
                </a:solidFill>
              </a:defRPr>
            </a:lvl1pPr>
          </a:lstStyle>
          <a:p>
            <a:endParaRPr lang="en-US"/>
          </a:p>
        </p:txBody>
      </p:sp>
      <p:sp>
        <p:nvSpPr>
          <p:cNvPr id="5" name="Text Placeholder 4">
            <a:extLst>
              <a:ext uri="{FF2B5EF4-FFF2-40B4-BE49-F238E27FC236}">
                <a16:creationId xmlns:a16="http://schemas.microsoft.com/office/drawing/2014/main" id="{A89715C4-0226-DDAF-0988-D275D8BDB81C}"/>
              </a:ext>
            </a:extLst>
          </p:cNvPr>
          <p:cNvSpPr>
            <a:spLocks noGrp="1"/>
          </p:cNvSpPr>
          <p:nvPr>
            <p:ph type="body" sz="quarter" idx="20"/>
          </p:nvPr>
        </p:nvSpPr>
        <p:spPr>
          <a:xfrm>
            <a:off x="342850" y="1513841"/>
            <a:ext cx="11445875" cy="426720"/>
          </a:xfrm>
        </p:spPr>
        <p:txBody>
          <a:bodyPr anchor="ctr"/>
          <a:lstStyle>
            <a:lvl1pPr>
              <a:defRPr sz="1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p:txBody>
      </p:sp>
      <p:sp>
        <p:nvSpPr>
          <p:cNvPr id="4" name="Text Placeholder 8">
            <a:extLst>
              <a:ext uri="{FF2B5EF4-FFF2-40B4-BE49-F238E27FC236}">
                <a16:creationId xmlns:a16="http://schemas.microsoft.com/office/drawing/2014/main" id="{3BCE0F09-4E06-6929-4131-672F63AD3A98}"/>
              </a:ext>
            </a:extLst>
          </p:cNvPr>
          <p:cNvSpPr>
            <a:spLocks noGrp="1"/>
          </p:cNvSpPr>
          <p:nvPr>
            <p:ph idx="1"/>
          </p:nvPr>
        </p:nvSpPr>
        <p:spPr>
          <a:xfrm>
            <a:off x="342900" y="2021799"/>
            <a:ext cx="5583287"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BA404150-FBFA-0DCD-869A-45DDA3EE8ECB}"/>
              </a:ext>
            </a:extLst>
          </p:cNvPr>
          <p:cNvSpPr>
            <a:spLocks noGrp="1"/>
          </p:cNvSpPr>
          <p:nvPr>
            <p:ph idx="14"/>
          </p:nvPr>
        </p:nvSpPr>
        <p:spPr>
          <a:xfrm>
            <a:off x="6257876" y="2021799"/>
            <a:ext cx="5530899" cy="4455202"/>
          </a:xfrm>
          <a:prstGeom prst="rect">
            <a:avLst/>
          </a:prstGeom>
        </p:spPr>
        <p:txBody>
          <a:bodyPr vert="horz" lIns="0" tIns="0" rIns="0" bIns="0" rtlCol="0">
            <a:noAutofit/>
          </a:bodyPr>
          <a:lstStyle>
            <a:lvl1pPr>
              <a:defRPr>
                <a:solidFill>
                  <a:schemeClr val="accent3"/>
                </a:solidFill>
              </a:defRPr>
            </a:lvl1pPr>
            <a:lvl2pPr>
              <a:buClr>
                <a:schemeClr val="accent3"/>
              </a:buClr>
              <a:defRPr>
                <a:solidFill>
                  <a:schemeClr val="accent3"/>
                </a:solidFill>
              </a:defRPr>
            </a:lvl2pPr>
            <a:lvl3pPr>
              <a:buClr>
                <a:schemeClr val="accent3"/>
              </a:buClr>
              <a:defRPr>
                <a:solidFill>
                  <a:schemeClr val="accent3"/>
                </a:solidFill>
              </a:defRPr>
            </a:lvl3pPr>
            <a:lvl4pPr>
              <a:defRPr>
                <a:solidFill>
                  <a:schemeClr val="accent3"/>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74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8449"/>
            <a:ext cx="8521699"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9169400" y="0"/>
            <a:ext cx="30225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0" y="1524000"/>
            <a:ext cx="85217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E80B0B5E-AAA2-B41E-37F0-148ED1CA96B7}"/>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6" name="Slide Number Placeholder 2">
            <a:extLst>
              <a:ext uri="{FF2B5EF4-FFF2-40B4-BE49-F238E27FC236}">
                <a16:creationId xmlns:a16="http://schemas.microsoft.com/office/drawing/2014/main" id="{E7E366D3-1B6F-119B-9A7D-3FF114178CC2}"/>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7" name="Footer Placeholder 6">
            <a:extLst>
              <a:ext uri="{FF2B5EF4-FFF2-40B4-BE49-F238E27FC236}">
                <a16:creationId xmlns:a16="http://schemas.microsoft.com/office/drawing/2014/main" id="{D542FAFB-0EB2-75C3-85E4-32EF3D9063D0}"/>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821977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7054848"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7702550" y="0"/>
            <a:ext cx="448944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0" y="1524000"/>
            <a:ext cx="7054849"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167B4DA-FB6D-F401-D04C-F76526C93464}"/>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6" name="Slide Number Placeholder 2">
            <a:extLst>
              <a:ext uri="{FF2B5EF4-FFF2-40B4-BE49-F238E27FC236}">
                <a16:creationId xmlns:a16="http://schemas.microsoft.com/office/drawing/2014/main" id="{18DBDBB0-8F6B-4AD5-1830-3950040AD62D}"/>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7" name="Footer Placeholder 6">
            <a:extLst>
              <a:ext uri="{FF2B5EF4-FFF2-40B4-BE49-F238E27FC236}">
                <a16:creationId xmlns:a16="http://schemas.microsoft.com/office/drawing/2014/main" id="{C05D6839-CCF0-1AFE-3AED-A7D9D0628A45}"/>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869712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5588000"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6261100" y="0"/>
            <a:ext cx="5930899"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5588000"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C7088811-05D8-7760-ABA4-1440C0679186}"/>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7" name="Slide Number Placeholder 2">
            <a:extLst>
              <a:ext uri="{FF2B5EF4-FFF2-40B4-BE49-F238E27FC236}">
                <a16:creationId xmlns:a16="http://schemas.microsoft.com/office/drawing/2014/main" id="{51575297-A9D6-57E8-F815-BC85EA30AF6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05EC3FF0-B23D-1ECD-5C89-4C1964048D5F}"/>
              </a:ext>
            </a:extLst>
          </p:cNvPr>
          <p:cNvSpPr>
            <a:spLocks noGrp="1"/>
          </p:cNvSpPr>
          <p:nvPr>
            <p:ph type="ftr" sz="quarter" idx="19"/>
          </p:nvPr>
        </p:nvSpPr>
        <p:spPr>
          <a:xfrm>
            <a:off x="3311525" y="395414"/>
            <a:ext cx="2619376" cy="159011"/>
          </a:xfrm>
        </p:spPr>
        <p:txBody>
          <a:bodyPr/>
          <a:lstStyle/>
          <a:p>
            <a:endParaRPr lang="en-US"/>
          </a:p>
        </p:txBody>
      </p:sp>
    </p:spTree>
    <p:extLst>
      <p:ext uri="{BB962C8B-B14F-4D97-AF65-F5344CB8AC3E}">
        <p14:creationId xmlns:p14="http://schemas.microsoft.com/office/powerpoint/2010/main" val="3156637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1" y="828449"/>
            <a:ext cx="4130674"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4770438" y="0"/>
            <a:ext cx="7421561" cy="6857999"/>
          </a:xfrm>
        </p:spPr>
        <p:txBody>
          <a:bodyPr/>
          <a:lstStyle/>
          <a:p>
            <a:r>
              <a:rPr lang="en-US"/>
              <a:t>Click icon to add picture</a:t>
            </a:r>
          </a:p>
        </p:txBody>
      </p:sp>
      <p:sp>
        <p:nvSpPr>
          <p:cNvPr id="11" name="Content Placeholder 2">
            <a:extLst>
              <a:ext uri="{FF2B5EF4-FFF2-40B4-BE49-F238E27FC236}">
                <a16:creationId xmlns:a16="http://schemas.microsoft.com/office/drawing/2014/main" id="{EEC46D31-664E-3E4E-BD35-92EEB2117F13}"/>
              </a:ext>
            </a:extLst>
          </p:cNvPr>
          <p:cNvSpPr>
            <a:spLocks noGrp="1"/>
          </p:cNvSpPr>
          <p:nvPr>
            <p:ph sz="quarter" idx="16"/>
          </p:nvPr>
        </p:nvSpPr>
        <p:spPr>
          <a:xfrm>
            <a:off x="342901" y="1524000"/>
            <a:ext cx="4130674"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60EF56BD-9812-BD47-94CE-09D355A8BE02}"/>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7" name="Slide Number Placeholder 2">
            <a:extLst>
              <a:ext uri="{FF2B5EF4-FFF2-40B4-BE49-F238E27FC236}">
                <a16:creationId xmlns:a16="http://schemas.microsoft.com/office/drawing/2014/main" id="{8DB46C57-83E5-1ECE-469C-E45009F96AE5}"/>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82E78632-A524-617D-1DB4-988201C8A205}"/>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68556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 column image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2667001" cy="605988"/>
          </a:xfrm>
          <a:prstGeom prst="rect">
            <a:avLst/>
          </a:prstGeom>
        </p:spPr>
        <p:txBody>
          <a:bodyPr vert="horz" lIns="0" tIns="0" rIns="0" bIns="0" rtlCol="0" anchor="ctr">
            <a:noAutofit/>
          </a:bodyPr>
          <a:lstStyle/>
          <a:p>
            <a:r>
              <a:rPr lang="en-US"/>
              <a:t>Click to edit Master title style</a:t>
            </a:r>
          </a:p>
        </p:txBody>
      </p:sp>
      <p:sp>
        <p:nvSpPr>
          <p:cNvPr id="4" name="Picture Placeholder 3">
            <a:extLst>
              <a:ext uri="{FF2B5EF4-FFF2-40B4-BE49-F238E27FC236}">
                <a16:creationId xmlns:a16="http://schemas.microsoft.com/office/drawing/2014/main" id="{F1E5566E-7EB4-2B4F-B0E5-F09CDA974924}"/>
              </a:ext>
            </a:extLst>
          </p:cNvPr>
          <p:cNvSpPr>
            <a:spLocks noGrp="1"/>
          </p:cNvSpPr>
          <p:nvPr>
            <p:ph type="pic" sz="quarter" idx="13"/>
          </p:nvPr>
        </p:nvSpPr>
        <p:spPr>
          <a:xfrm>
            <a:off x="3311525" y="1"/>
            <a:ext cx="8880475" cy="6857999"/>
          </a:xfrm>
        </p:spPr>
        <p:txBody>
          <a:bodyPr/>
          <a:lstStyle/>
          <a:p>
            <a:r>
              <a:rPr lang="en-US"/>
              <a:t>Click icon to add picture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1085" y="1524000"/>
            <a:ext cx="2667001"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F0651C4A-5097-1540-ADD2-FCE12556EF6C}"/>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8" name="Slide Number Placeholder 2">
            <a:extLst>
              <a:ext uri="{FF2B5EF4-FFF2-40B4-BE49-F238E27FC236}">
                <a16:creationId xmlns:a16="http://schemas.microsoft.com/office/drawing/2014/main" id="{B8C35532-3745-D5A4-C2ED-2932B00A313F}"/>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0" name="Footer Placeholder 9">
            <a:extLst>
              <a:ext uri="{FF2B5EF4-FFF2-40B4-BE49-F238E27FC236}">
                <a16:creationId xmlns:a16="http://schemas.microsoft.com/office/drawing/2014/main" id="{5CD21285-6809-F936-A8EE-1298194FE516}"/>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14019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3 content (large content lef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341085" y="1524000"/>
            <a:ext cx="7056665"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4D36069-1784-6238-7F76-7DE9747B803A}"/>
              </a:ext>
            </a:extLst>
          </p:cNvPr>
          <p:cNvSpPr>
            <a:spLocks noGrp="1"/>
          </p:cNvSpPr>
          <p:nvPr>
            <p:ph sz="quarter" idx="19"/>
          </p:nvPr>
        </p:nvSpPr>
        <p:spPr>
          <a:xfrm>
            <a:off x="7712278" y="1527243"/>
            <a:ext cx="408622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9512968-C5E5-FFCE-5A19-79DD1B3DCFEB}"/>
              </a:ext>
            </a:extLst>
          </p:cNvPr>
          <p:cNvSpPr>
            <a:spLocks noGrp="1"/>
          </p:cNvSpPr>
          <p:nvPr>
            <p:ph sz="quarter" idx="20"/>
          </p:nvPr>
        </p:nvSpPr>
        <p:spPr>
          <a:xfrm>
            <a:off x="7706262" y="4150127"/>
            <a:ext cx="408622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a:extLst>
              <a:ext uri="{FF2B5EF4-FFF2-40B4-BE49-F238E27FC236}">
                <a16:creationId xmlns:a16="http://schemas.microsoft.com/office/drawing/2014/main" id="{9546A7EA-E135-50FE-7FA6-70D5B237B9FA}"/>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0" name="Slide Number Placeholder 2">
            <a:extLst>
              <a:ext uri="{FF2B5EF4-FFF2-40B4-BE49-F238E27FC236}">
                <a16:creationId xmlns:a16="http://schemas.microsoft.com/office/drawing/2014/main" id="{13778233-A408-28FE-CD38-AF3D14B0DA5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1" name="Footer Placeholder 10">
            <a:extLst>
              <a:ext uri="{FF2B5EF4-FFF2-40B4-BE49-F238E27FC236}">
                <a16:creationId xmlns:a16="http://schemas.microsoft.com/office/drawing/2014/main" id="{FB8BA17F-3788-A5F9-6547-D60D51D7A136}"/>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623822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3 content (large content right)">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7" name="Content Placeholder 2">
            <a:extLst>
              <a:ext uri="{FF2B5EF4-FFF2-40B4-BE49-F238E27FC236}">
                <a16:creationId xmlns:a16="http://schemas.microsoft.com/office/drawing/2014/main" id="{55B1F771-4301-434B-BB50-F5497066E9CA}"/>
              </a:ext>
            </a:extLst>
          </p:cNvPr>
          <p:cNvSpPr>
            <a:spLocks noGrp="1"/>
          </p:cNvSpPr>
          <p:nvPr>
            <p:ph sz="quarter" idx="16"/>
          </p:nvPr>
        </p:nvSpPr>
        <p:spPr>
          <a:xfrm>
            <a:off x="4786420" y="1526878"/>
            <a:ext cx="7002356"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4D36069-1784-6238-7F76-7DE9747B803A}"/>
              </a:ext>
            </a:extLst>
          </p:cNvPr>
          <p:cNvSpPr>
            <a:spLocks noGrp="1"/>
          </p:cNvSpPr>
          <p:nvPr>
            <p:ph sz="quarter" idx="19"/>
          </p:nvPr>
        </p:nvSpPr>
        <p:spPr>
          <a:xfrm>
            <a:off x="342901" y="1526878"/>
            <a:ext cx="4126966"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9512968-C5E5-FFCE-5A19-79DD1B3DCFEB}"/>
              </a:ext>
            </a:extLst>
          </p:cNvPr>
          <p:cNvSpPr>
            <a:spLocks noGrp="1"/>
          </p:cNvSpPr>
          <p:nvPr>
            <p:ph sz="quarter" idx="20"/>
          </p:nvPr>
        </p:nvSpPr>
        <p:spPr>
          <a:xfrm>
            <a:off x="342900" y="4149762"/>
            <a:ext cx="4130675" cy="2327238"/>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a:extLst>
              <a:ext uri="{FF2B5EF4-FFF2-40B4-BE49-F238E27FC236}">
                <a16:creationId xmlns:a16="http://schemas.microsoft.com/office/drawing/2014/main" id="{3F2CA9E4-0048-A1B7-A0C1-ABEFA344AD28}"/>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0" name="Slide Number Placeholder 2">
            <a:extLst>
              <a:ext uri="{FF2B5EF4-FFF2-40B4-BE49-F238E27FC236}">
                <a16:creationId xmlns:a16="http://schemas.microsoft.com/office/drawing/2014/main" id="{51CFA373-2DF1-9556-E528-41185B586EC1}"/>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1" name="Footer Placeholder 10">
            <a:extLst>
              <a:ext uri="{FF2B5EF4-FFF2-40B4-BE49-F238E27FC236}">
                <a16:creationId xmlns:a16="http://schemas.microsoft.com/office/drawing/2014/main" id="{7EB57981-0D2E-C186-229F-10A5129BE429}"/>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704455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large image">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07F29B9-4C52-E545-B1CA-C5D60EF15731}"/>
              </a:ext>
            </a:extLst>
          </p:cNvPr>
          <p:cNvSpPr>
            <a:spLocks noGrp="1"/>
          </p:cNvSpPr>
          <p:nvPr>
            <p:ph type="title"/>
          </p:nvPr>
        </p:nvSpPr>
        <p:spPr>
          <a:xfrm>
            <a:off x="342900" y="826615"/>
            <a:ext cx="7054850" cy="605988"/>
          </a:xfrm>
          <a:prstGeom prst="rect">
            <a:avLst/>
          </a:prstGeom>
        </p:spPr>
        <p:txBody>
          <a:bodyPr vert="horz" lIns="0" tIns="0" rIns="0" bIns="0" rtlCol="0" anchor="ctr">
            <a:noAutofit/>
          </a:bodyPr>
          <a:lstStyle/>
          <a:p>
            <a:r>
              <a:rPr lang="en-US"/>
              <a:t>Click to edit Master title style</a:t>
            </a:r>
          </a:p>
        </p:txBody>
      </p:sp>
      <p:sp>
        <p:nvSpPr>
          <p:cNvPr id="3" name="Picture Placeholder 2">
            <a:extLst>
              <a:ext uri="{FF2B5EF4-FFF2-40B4-BE49-F238E27FC236}">
                <a16:creationId xmlns:a16="http://schemas.microsoft.com/office/drawing/2014/main" id="{436F41AA-2C13-8C23-C024-7F199B70FE36}"/>
              </a:ext>
            </a:extLst>
          </p:cNvPr>
          <p:cNvSpPr>
            <a:spLocks noGrp="1"/>
          </p:cNvSpPr>
          <p:nvPr>
            <p:ph type="pic" sz="quarter" idx="10"/>
          </p:nvPr>
        </p:nvSpPr>
        <p:spPr>
          <a:xfrm>
            <a:off x="0" y="1524000"/>
            <a:ext cx="12192000" cy="5334000"/>
          </a:xfrm>
        </p:spPr>
        <p:txBody>
          <a:bodyPr/>
          <a:lstStyle/>
          <a:p>
            <a:endParaRPr lang="en-US"/>
          </a:p>
        </p:txBody>
      </p:sp>
      <p:sp>
        <p:nvSpPr>
          <p:cNvPr id="6" name="Slide Number Placeholder 2">
            <a:extLst>
              <a:ext uri="{FF2B5EF4-FFF2-40B4-BE49-F238E27FC236}">
                <a16:creationId xmlns:a16="http://schemas.microsoft.com/office/drawing/2014/main" id="{F493F0B8-0133-F27B-35F2-DE1F0764A59D}"/>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7" name="Slide Number Placeholder 2">
            <a:extLst>
              <a:ext uri="{FF2B5EF4-FFF2-40B4-BE49-F238E27FC236}">
                <a16:creationId xmlns:a16="http://schemas.microsoft.com/office/drawing/2014/main" id="{42E634AA-C3EC-F314-10E3-C4B787CDAD6E}"/>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8" name="Footer Placeholder 7">
            <a:extLst>
              <a:ext uri="{FF2B5EF4-FFF2-40B4-BE49-F238E27FC236}">
                <a16:creationId xmlns:a16="http://schemas.microsoft.com/office/drawing/2014/main" id="{4E1D983C-8D67-7CA7-AE59-162A196FA241}"/>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1241753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A086DCF0-2818-E24B-A9FA-D7307A5F99F1}"/>
              </a:ext>
            </a:extLst>
          </p:cNvPr>
          <p:cNvSpPr>
            <a:spLocks noGrp="1"/>
          </p:cNvSpPr>
          <p:nvPr>
            <p:ph type="title"/>
          </p:nvPr>
        </p:nvSpPr>
        <p:spPr>
          <a:xfrm>
            <a:off x="342900" y="826615"/>
            <a:ext cx="11445875" cy="605988"/>
          </a:xfrm>
          <a:prstGeom prst="rect">
            <a:avLst/>
          </a:prstGeom>
        </p:spPr>
        <p:txBody>
          <a:bodyPr vert="horz" lIns="0" tIns="0" rIns="0" bIns="0" rtlCol="0" anchor="ctr">
            <a:noAutofit/>
          </a:bodyPr>
          <a:lstStyle/>
          <a:p>
            <a:r>
              <a:rPr lang="en-US"/>
              <a:t>Click to edit Master title style</a:t>
            </a:r>
          </a:p>
        </p:txBody>
      </p:sp>
      <p:sp>
        <p:nvSpPr>
          <p:cNvPr id="3" name="Content Placeholder 2">
            <a:extLst>
              <a:ext uri="{FF2B5EF4-FFF2-40B4-BE49-F238E27FC236}">
                <a16:creationId xmlns:a16="http://schemas.microsoft.com/office/drawing/2014/main" id="{5D84554A-44C5-6000-1044-DC0A0F07E987}"/>
              </a:ext>
            </a:extLst>
          </p:cNvPr>
          <p:cNvSpPr>
            <a:spLocks noGrp="1"/>
          </p:cNvSpPr>
          <p:nvPr>
            <p:ph sz="quarter" idx="13"/>
          </p:nvPr>
        </p:nvSpPr>
        <p:spPr>
          <a:xfrm>
            <a:off x="342900" y="1524000"/>
            <a:ext cx="11445875"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2">
            <a:extLst>
              <a:ext uri="{FF2B5EF4-FFF2-40B4-BE49-F238E27FC236}">
                <a16:creationId xmlns:a16="http://schemas.microsoft.com/office/drawing/2014/main" id="{D1E84661-F5FF-0E18-4274-713AF756F5FF}"/>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0" name="Slide Number Placeholder 2">
            <a:extLst>
              <a:ext uri="{FF2B5EF4-FFF2-40B4-BE49-F238E27FC236}">
                <a16:creationId xmlns:a16="http://schemas.microsoft.com/office/drawing/2014/main" id="{C8C6333F-AA31-6CFF-ACC1-E43485EEF0E7}"/>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1" name="Footer Placeholder 10">
            <a:extLst>
              <a:ext uri="{FF2B5EF4-FFF2-40B4-BE49-F238E27FC236}">
                <a16:creationId xmlns:a16="http://schemas.microsoft.com/office/drawing/2014/main" id="{E5CD3C6F-41AD-75B4-75FD-9A2603588BDA}"/>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5752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807976-7ACE-C34B-A344-348C7E6184D7}"/>
              </a:ext>
            </a:extLst>
          </p:cNvPr>
          <p:cNvSpPr>
            <a:spLocks noGrp="1"/>
          </p:cNvSpPr>
          <p:nvPr>
            <p:ph type="title" hasCustomPrompt="1"/>
          </p:nvPr>
        </p:nvSpPr>
        <p:spPr>
          <a:xfrm>
            <a:off x="354474" y="894938"/>
            <a:ext cx="11468101" cy="473841"/>
          </a:xfrm>
        </p:spPr>
        <p:txBody>
          <a:bodyPr/>
          <a:lstStyle/>
          <a:p>
            <a:r>
              <a:rPr lang="en-US"/>
              <a:t>Click to add title</a:t>
            </a:r>
          </a:p>
        </p:txBody>
      </p:sp>
      <p:sp>
        <p:nvSpPr>
          <p:cNvPr id="8" name="Content Placeholder 2">
            <a:extLst>
              <a:ext uri="{FF2B5EF4-FFF2-40B4-BE49-F238E27FC236}">
                <a16:creationId xmlns:a16="http://schemas.microsoft.com/office/drawing/2014/main" id="{CAD22A8D-A381-4D8A-9702-B490B5A77F89}"/>
              </a:ext>
            </a:extLst>
          </p:cNvPr>
          <p:cNvSpPr>
            <a:spLocks noGrp="1"/>
          </p:cNvSpPr>
          <p:nvPr>
            <p:ph sz="quarter" idx="16"/>
          </p:nvPr>
        </p:nvSpPr>
        <p:spPr>
          <a:xfrm>
            <a:off x="342899" y="1523999"/>
            <a:ext cx="5588001" cy="4953001"/>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AFF239F-AA48-4AAF-A063-AF8A36FA19B1}"/>
              </a:ext>
            </a:extLst>
          </p:cNvPr>
          <p:cNvSpPr>
            <a:spLocks noGrp="1"/>
          </p:cNvSpPr>
          <p:nvPr>
            <p:ph sz="quarter" idx="17"/>
          </p:nvPr>
        </p:nvSpPr>
        <p:spPr>
          <a:xfrm>
            <a:off x="6254296" y="1534886"/>
            <a:ext cx="5534479" cy="4953000"/>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2">
            <a:extLst>
              <a:ext uri="{FF2B5EF4-FFF2-40B4-BE49-F238E27FC236}">
                <a16:creationId xmlns:a16="http://schemas.microsoft.com/office/drawing/2014/main" id="{B434229D-4B33-AAC0-A8C7-3B8D0952575D}"/>
              </a:ext>
            </a:extLst>
          </p:cNvPr>
          <p:cNvSpPr>
            <a:spLocks noGrp="1"/>
          </p:cNvSpPr>
          <p:nvPr>
            <p:ph type="sldNum" sz="quarter" idx="18"/>
          </p:nvPr>
        </p:nvSpPr>
        <p:spPr>
          <a:xfrm>
            <a:off x="9190038" y="367521"/>
            <a:ext cx="2619268" cy="161583"/>
          </a:xfrm>
        </p:spPr>
        <p:txBody>
          <a:bodyPr>
            <a:noAutofit/>
          </a:bodyPr>
          <a:lstStyle>
            <a:lvl1pPr>
              <a:defRPr>
                <a:solidFill>
                  <a:schemeClr val="accent3"/>
                </a:solidFill>
              </a:defRPr>
            </a:lvl1pPr>
          </a:lstStyle>
          <a:p>
            <a:fld id="{3AEB317C-CD42-EA44-9D08-DFA7660C5E76}" type="slidenum">
              <a:rPr smtClean="0"/>
              <a:pPr/>
              <a:t>‹#›</a:t>
            </a:fld>
            <a:endParaRPr/>
          </a:p>
        </p:txBody>
      </p:sp>
      <p:sp>
        <p:nvSpPr>
          <p:cNvPr id="11" name="Slide Number Placeholder 2">
            <a:extLst>
              <a:ext uri="{FF2B5EF4-FFF2-40B4-BE49-F238E27FC236}">
                <a16:creationId xmlns:a16="http://schemas.microsoft.com/office/drawing/2014/main" id="{0FEF6DFA-38AA-B72D-33F2-8FC7252EF713}"/>
              </a:ext>
            </a:extLst>
          </p:cNvPr>
          <p:cNvSpPr txBox="1">
            <a:spLocks/>
          </p:cNvSpPr>
          <p:nvPr userDrawn="1"/>
        </p:nvSpPr>
        <p:spPr>
          <a:xfrm>
            <a:off x="9169400" y="357441"/>
            <a:ext cx="2619375" cy="161583"/>
          </a:xfrm>
          <a:prstGeom prst="rect">
            <a:avLst/>
          </a:prstGeom>
          <a:noFill/>
        </p:spPr>
        <p:txBody>
          <a:bodyPr wrap="square" lIns="0" tIns="0" rIns="0" bIns="0" rtlCol="0" anchor="ctr">
            <a:noAutofit/>
          </a:bodyPr>
          <a:lstStyle>
            <a:defPPr>
              <a:defRPr lang="en-US"/>
            </a:defPPr>
            <a:lvl1pPr marL="0" algn="r" defTabSz="914400" rtl="0" eaLnBrk="1" latinLnBrk="0" hangingPunct="1">
              <a:defRPr lang="en-US" sz="1100" b="0" i="0" kern="1200">
                <a:solidFill>
                  <a:schemeClr val="accent3"/>
                </a:solidFill>
                <a:latin typeface="Franklin Gothic Medium" panose="020B06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Company Confidential</a:t>
            </a:r>
          </a:p>
        </p:txBody>
      </p:sp>
      <p:sp>
        <p:nvSpPr>
          <p:cNvPr id="12" name="Footer Placeholder 11">
            <a:extLst>
              <a:ext uri="{FF2B5EF4-FFF2-40B4-BE49-F238E27FC236}">
                <a16:creationId xmlns:a16="http://schemas.microsoft.com/office/drawing/2014/main" id="{D789B3C5-A598-FB15-4D66-D34CE95843ED}"/>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303659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image" Target="../media/image1.emf"/><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theme" Target="../theme/theme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10" Type="http://schemas.openxmlformats.org/officeDocument/2006/relationships/image" Target="../media/image1.emf"/><Relationship Id="rId4" Type="http://schemas.openxmlformats.org/officeDocument/2006/relationships/slideLayout" Target="../slideLayouts/slideLayout1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7" Type="http://schemas.openxmlformats.org/officeDocument/2006/relationships/tags" Target="../tags/tag83.xml"/><Relationship Id="rId21" Type="http://schemas.openxmlformats.org/officeDocument/2006/relationships/slideLayout" Target="../slideLayouts/slideLayout145.xml"/><Relationship Id="rId42" Type="http://schemas.openxmlformats.org/officeDocument/2006/relationships/tags" Target="../tags/tag8.xml"/><Relationship Id="rId63" Type="http://schemas.openxmlformats.org/officeDocument/2006/relationships/tags" Target="../tags/tag29.xml"/><Relationship Id="rId84" Type="http://schemas.openxmlformats.org/officeDocument/2006/relationships/tags" Target="../tags/tag50.xml"/><Relationship Id="rId138" Type="http://schemas.openxmlformats.org/officeDocument/2006/relationships/tags" Target="../tags/tag104.xml"/><Relationship Id="rId107" Type="http://schemas.openxmlformats.org/officeDocument/2006/relationships/tags" Target="../tags/tag73.xml"/><Relationship Id="rId11" Type="http://schemas.openxmlformats.org/officeDocument/2006/relationships/slideLayout" Target="../slideLayouts/slideLayout135.xml"/><Relationship Id="rId32" Type="http://schemas.openxmlformats.org/officeDocument/2006/relationships/slideLayout" Target="../slideLayouts/slideLayout156.xml"/><Relationship Id="rId53" Type="http://schemas.openxmlformats.org/officeDocument/2006/relationships/tags" Target="../tags/tag19.xml"/><Relationship Id="rId74" Type="http://schemas.openxmlformats.org/officeDocument/2006/relationships/tags" Target="../tags/tag40.xml"/><Relationship Id="rId128" Type="http://schemas.openxmlformats.org/officeDocument/2006/relationships/tags" Target="../tags/tag94.xml"/><Relationship Id="rId149" Type="http://schemas.openxmlformats.org/officeDocument/2006/relationships/tags" Target="../tags/tag115.xml"/><Relationship Id="rId5" Type="http://schemas.openxmlformats.org/officeDocument/2006/relationships/slideLayout" Target="../slideLayouts/slideLayout129.xml"/><Relationship Id="rId95" Type="http://schemas.openxmlformats.org/officeDocument/2006/relationships/tags" Target="../tags/tag61.xml"/><Relationship Id="rId22" Type="http://schemas.openxmlformats.org/officeDocument/2006/relationships/slideLayout" Target="../slideLayouts/slideLayout146.xml"/><Relationship Id="rId43" Type="http://schemas.openxmlformats.org/officeDocument/2006/relationships/tags" Target="../tags/tag9.xml"/><Relationship Id="rId64" Type="http://schemas.openxmlformats.org/officeDocument/2006/relationships/tags" Target="../tags/tag30.xml"/><Relationship Id="rId118" Type="http://schemas.openxmlformats.org/officeDocument/2006/relationships/tags" Target="../tags/tag84.xml"/><Relationship Id="rId139" Type="http://schemas.openxmlformats.org/officeDocument/2006/relationships/tags" Target="../tags/tag105.xml"/><Relationship Id="rId80" Type="http://schemas.openxmlformats.org/officeDocument/2006/relationships/tags" Target="../tags/tag46.xml"/><Relationship Id="rId85" Type="http://schemas.openxmlformats.org/officeDocument/2006/relationships/tags" Target="../tags/tag51.xml"/><Relationship Id="rId150" Type="http://schemas.openxmlformats.org/officeDocument/2006/relationships/tags" Target="../tags/tag116.xml"/><Relationship Id="rId155" Type="http://schemas.openxmlformats.org/officeDocument/2006/relationships/tags" Target="../tags/tag12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33" Type="http://schemas.openxmlformats.org/officeDocument/2006/relationships/slideLayout" Target="../slideLayouts/slideLayout157.xml"/><Relationship Id="rId38" Type="http://schemas.openxmlformats.org/officeDocument/2006/relationships/tags" Target="../tags/tag4.xml"/><Relationship Id="rId59" Type="http://schemas.openxmlformats.org/officeDocument/2006/relationships/tags" Target="../tags/tag25.xml"/><Relationship Id="rId103" Type="http://schemas.openxmlformats.org/officeDocument/2006/relationships/tags" Target="../tags/tag69.xml"/><Relationship Id="rId108" Type="http://schemas.openxmlformats.org/officeDocument/2006/relationships/tags" Target="../tags/tag74.xml"/><Relationship Id="rId124" Type="http://schemas.openxmlformats.org/officeDocument/2006/relationships/tags" Target="../tags/tag90.xml"/><Relationship Id="rId129" Type="http://schemas.openxmlformats.org/officeDocument/2006/relationships/tags" Target="../tags/tag95.xml"/><Relationship Id="rId54" Type="http://schemas.openxmlformats.org/officeDocument/2006/relationships/tags" Target="../tags/tag20.xml"/><Relationship Id="rId70" Type="http://schemas.openxmlformats.org/officeDocument/2006/relationships/tags" Target="../tags/tag36.xml"/><Relationship Id="rId75" Type="http://schemas.openxmlformats.org/officeDocument/2006/relationships/tags" Target="../tags/tag41.xml"/><Relationship Id="rId91" Type="http://schemas.openxmlformats.org/officeDocument/2006/relationships/tags" Target="../tags/tag57.xml"/><Relationship Id="rId96" Type="http://schemas.openxmlformats.org/officeDocument/2006/relationships/tags" Target="../tags/tag62.xml"/><Relationship Id="rId140" Type="http://schemas.openxmlformats.org/officeDocument/2006/relationships/tags" Target="../tags/tag106.xml"/><Relationship Id="rId145" Type="http://schemas.openxmlformats.org/officeDocument/2006/relationships/tags" Target="../tags/tag111.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49" Type="http://schemas.openxmlformats.org/officeDocument/2006/relationships/tags" Target="../tags/tag15.xml"/><Relationship Id="rId114" Type="http://schemas.openxmlformats.org/officeDocument/2006/relationships/tags" Target="../tags/tag80.xml"/><Relationship Id="rId119" Type="http://schemas.openxmlformats.org/officeDocument/2006/relationships/tags" Target="../tags/tag85.xml"/><Relationship Id="rId44" Type="http://schemas.openxmlformats.org/officeDocument/2006/relationships/tags" Target="../tags/tag10.xml"/><Relationship Id="rId60" Type="http://schemas.openxmlformats.org/officeDocument/2006/relationships/tags" Target="../tags/tag26.xml"/><Relationship Id="rId65" Type="http://schemas.openxmlformats.org/officeDocument/2006/relationships/tags" Target="../tags/tag31.xml"/><Relationship Id="rId81" Type="http://schemas.openxmlformats.org/officeDocument/2006/relationships/tags" Target="../tags/tag47.xml"/><Relationship Id="rId86" Type="http://schemas.openxmlformats.org/officeDocument/2006/relationships/tags" Target="../tags/tag52.xml"/><Relationship Id="rId130" Type="http://schemas.openxmlformats.org/officeDocument/2006/relationships/tags" Target="../tags/tag96.xml"/><Relationship Id="rId135" Type="http://schemas.openxmlformats.org/officeDocument/2006/relationships/tags" Target="../tags/tag101.xml"/><Relationship Id="rId151" Type="http://schemas.openxmlformats.org/officeDocument/2006/relationships/tags" Target="../tags/tag117.xml"/><Relationship Id="rId156" Type="http://schemas.openxmlformats.org/officeDocument/2006/relationships/tags" Target="../tags/tag12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9" Type="http://schemas.openxmlformats.org/officeDocument/2006/relationships/tags" Target="../tags/tag5.xml"/><Relationship Id="rId109" Type="http://schemas.openxmlformats.org/officeDocument/2006/relationships/tags" Target="../tags/tag75.xml"/><Relationship Id="rId34" Type="http://schemas.openxmlformats.org/officeDocument/2006/relationships/theme" Target="../theme/theme4.xml"/><Relationship Id="rId50" Type="http://schemas.openxmlformats.org/officeDocument/2006/relationships/tags" Target="../tags/tag16.xml"/><Relationship Id="rId55" Type="http://schemas.openxmlformats.org/officeDocument/2006/relationships/tags" Target="../tags/tag21.xml"/><Relationship Id="rId76" Type="http://schemas.openxmlformats.org/officeDocument/2006/relationships/tags" Target="../tags/tag42.xml"/><Relationship Id="rId97" Type="http://schemas.openxmlformats.org/officeDocument/2006/relationships/tags" Target="../tags/tag63.xml"/><Relationship Id="rId104" Type="http://schemas.openxmlformats.org/officeDocument/2006/relationships/tags" Target="../tags/tag70.xml"/><Relationship Id="rId120" Type="http://schemas.openxmlformats.org/officeDocument/2006/relationships/tags" Target="../tags/tag86.xml"/><Relationship Id="rId125" Type="http://schemas.openxmlformats.org/officeDocument/2006/relationships/tags" Target="../tags/tag91.xml"/><Relationship Id="rId141" Type="http://schemas.openxmlformats.org/officeDocument/2006/relationships/tags" Target="../tags/tag107.xml"/><Relationship Id="rId146" Type="http://schemas.openxmlformats.org/officeDocument/2006/relationships/tags" Target="../tags/tag112.xml"/><Relationship Id="rId7" Type="http://schemas.openxmlformats.org/officeDocument/2006/relationships/slideLayout" Target="../slideLayouts/slideLayout131.xml"/><Relationship Id="rId71" Type="http://schemas.openxmlformats.org/officeDocument/2006/relationships/tags" Target="../tags/tag37.xml"/><Relationship Id="rId92" Type="http://schemas.openxmlformats.org/officeDocument/2006/relationships/tags" Target="../tags/tag58.xml"/><Relationship Id="rId2" Type="http://schemas.openxmlformats.org/officeDocument/2006/relationships/slideLayout" Target="../slideLayouts/slideLayout126.xml"/><Relationship Id="rId29" Type="http://schemas.openxmlformats.org/officeDocument/2006/relationships/slideLayout" Target="../slideLayouts/slideLayout153.xml"/><Relationship Id="rId24" Type="http://schemas.openxmlformats.org/officeDocument/2006/relationships/slideLayout" Target="../slideLayouts/slideLayout148.xml"/><Relationship Id="rId40" Type="http://schemas.openxmlformats.org/officeDocument/2006/relationships/tags" Target="../tags/tag6.xml"/><Relationship Id="rId45" Type="http://schemas.openxmlformats.org/officeDocument/2006/relationships/tags" Target="../tags/tag11.xml"/><Relationship Id="rId66" Type="http://schemas.openxmlformats.org/officeDocument/2006/relationships/tags" Target="../tags/tag32.xml"/><Relationship Id="rId87" Type="http://schemas.openxmlformats.org/officeDocument/2006/relationships/tags" Target="../tags/tag53.xml"/><Relationship Id="rId110" Type="http://schemas.openxmlformats.org/officeDocument/2006/relationships/tags" Target="../tags/tag76.xml"/><Relationship Id="rId115" Type="http://schemas.openxmlformats.org/officeDocument/2006/relationships/tags" Target="../tags/tag81.xml"/><Relationship Id="rId131" Type="http://schemas.openxmlformats.org/officeDocument/2006/relationships/tags" Target="../tags/tag97.xml"/><Relationship Id="rId136" Type="http://schemas.openxmlformats.org/officeDocument/2006/relationships/tags" Target="../tags/tag102.xml"/><Relationship Id="rId157" Type="http://schemas.openxmlformats.org/officeDocument/2006/relationships/tags" Target="../tags/tag123.xml"/><Relationship Id="rId61" Type="http://schemas.openxmlformats.org/officeDocument/2006/relationships/tags" Target="../tags/tag27.xml"/><Relationship Id="rId82" Type="http://schemas.openxmlformats.org/officeDocument/2006/relationships/tags" Target="../tags/tag48.xml"/><Relationship Id="rId152" Type="http://schemas.openxmlformats.org/officeDocument/2006/relationships/tags" Target="../tags/tag118.xml"/><Relationship Id="rId19" Type="http://schemas.openxmlformats.org/officeDocument/2006/relationships/slideLayout" Target="../slideLayouts/slideLayout143.xml"/><Relationship Id="rId14" Type="http://schemas.openxmlformats.org/officeDocument/2006/relationships/slideLayout" Target="../slideLayouts/slideLayout138.xml"/><Relationship Id="rId30" Type="http://schemas.openxmlformats.org/officeDocument/2006/relationships/slideLayout" Target="../slideLayouts/slideLayout154.xml"/><Relationship Id="rId35" Type="http://schemas.openxmlformats.org/officeDocument/2006/relationships/tags" Target="../tags/tag1.xml"/><Relationship Id="rId56" Type="http://schemas.openxmlformats.org/officeDocument/2006/relationships/tags" Target="../tags/tag22.xml"/><Relationship Id="rId77" Type="http://schemas.openxmlformats.org/officeDocument/2006/relationships/tags" Target="../tags/tag43.xml"/><Relationship Id="rId100" Type="http://schemas.openxmlformats.org/officeDocument/2006/relationships/tags" Target="../tags/tag66.xml"/><Relationship Id="rId105" Type="http://schemas.openxmlformats.org/officeDocument/2006/relationships/tags" Target="../tags/tag71.xml"/><Relationship Id="rId126" Type="http://schemas.openxmlformats.org/officeDocument/2006/relationships/tags" Target="../tags/tag92.xml"/><Relationship Id="rId147" Type="http://schemas.openxmlformats.org/officeDocument/2006/relationships/tags" Target="../tags/tag113.xml"/><Relationship Id="rId8" Type="http://schemas.openxmlformats.org/officeDocument/2006/relationships/slideLayout" Target="../slideLayouts/slideLayout132.xml"/><Relationship Id="rId51" Type="http://schemas.openxmlformats.org/officeDocument/2006/relationships/tags" Target="../tags/tag17.xml"/><Relationship Id="rId72" Type="http://schemas.openxmlformats.org/officeDocument/2006/relationships/tags" Target="../tags/tag38.xml"/><Relationship Id="rId93" Type="http://schemas.openxmlformats.org/officeDocument/2006/relationships/tags" Target="../tags/tag59.xml"/><Relationship Id="rId98" Type="http://schemas.openxmlformats.org/officeDocument/2006/relationships/tags" Target="../tags/tag64.xml"/><Relationship Id="rId121" Type="http://schemas.openxmlformats.org/officeDocument/2006/relationships/tags" Target="../tags/tag87.xml"/><Relationship Id="rId142" Type="http://schemas.openxmlformats.org/officeDocument/2006/relationships/tags" Target="../tags/tag108.xml"/><Relationship Id="rId3" Type="http://schemas.openxmlformats.org/officeDocument/2006/relationships/slideLayout" Target="../slideLayouts/slideLayout127.xml"/><Relationship Id="rId25" Type="http://schemas.openxmlformats.org/officeDocument/2006/relationships/slideLayout" Target="../slideLayouts/slideLayout149.xml"/><Relationship Id="rId46" Type="http://schemas.openxmlformats.org/officeDocument/2006/relationships/tags" Target="../tags/tag12.xml"/><Relationship Id="rId67" Type="http://schemas.openxmlformats.org/officeDocument/2006/relationships/tags" Target="../tags/tag33.xml"/><Relationship Id="rId116" Type="http://schemas.openxmlformats.org/officeDocument/2006/relationships/tags" Target="../tags/tag82.xml"/><Relationship Id="rId137" Type="http://schemas.openxmlformats.org/officeDocument/2006/relationships/tags" Target="../tags/tag103.xml"/><Relationship Id="rId20" Type="http://schemas.openxmlformats.org/officeDocument/2006/relationships/slideLayout" Target="../slideLayouts/slideLayout144.xml"/><Relationship Id="rId41" Type="http://schemas.openxmlformats.org/officeDocument/2006/relationships/tags" Target="../tags/tag7.xml"/><Relationship Id="rId62" Type="http://schemas.openxmlformats.org/officeDocument/2006/relationships/tags" Target="../tags/tag28.xml"/><Relationship Id="rId83" Type="http://schemas.openxmlformats.org/officeDocument/2006/relationships/tags" Target="../tags/tag49.xml"/><Relationship Id="rId88" Type="http://schemas.openxmlformats.org/officeDocument/2006/relationships/tags" Target="../tags/tag54.xml"/><Relationship Id="rId111" Type="http://schemas.openxmlformats.org/officeDocument/2006/relationships/tags" Target="../tags/tag77.xml"/><Relationship Id="rId132" Type="http://schemas.openxmlformats.org/officeDocument/2006/relationships/tags" Target="../tags/tag98.xml"/><Relationship Id="rId153" Type="http://schemas.openxmlformats.org/officeDocument/2006/relationships/tags" Target="../tags/tag119.xml"/><Relationship Id="rId15" Type="http://schemas.openxmlformats.org/officeDocument/2006/relationships/slideLayout" Target="../slideLayouts/slideLayout139.xml"/><Relationship Id="rId36" Type="http://schemas.openxmlformats.org/officeDocument/2006/relationships/tags" Target="../tags/tag2.xml"/><Relationship Id="rId57" Type="http://schemas.openxmlformats.org/officeDocument/2006/relationships/tags" Target="../tags/tag23.xml"/><Relationship Id="rId106" Type="http://schemas.openxmlformats.org/officeDocument/2006/relationships/tags" Target="../tags/tag72.xml"/><Relationship Id="rId127" Type="http://schemas.openxmlformats.org/officeDocument/2006/relationships/tags" Target="../tags/tag93.xml"/><Relationship Id="rId10" Type="http://schemas.openxmlformats.org/officeDocument/2006/relationships/slideLayout" Target="../slideLayouts/slideLayout134.xml"/><Relationship Id="rId31" Type="http://schemas.openxmlformats.org/officeDocument/2006/relationships/slideLayout" Target="../slideLayouts/slideLayout155.xml"/><Relationship Id="rId52" Type="http://schemas.openxmlformats.org/officeDocument/2006/relationships/tags" Target="../tags/tag18.xml"/><Relationship Id="rId73" Type="http://schemas.openxmlformats.org/officeDocument/2006/relationships/tags" Target="../tags/tag39.xml"/><Relationship Id="rId78" Type="http://schemas.openxmlformats.org/officeDocument/2006/relationships/tags" Target="../tags/tag44.xml"/><Relationship Id="rId94" Type="http://schemas.openxmlformats.org/officeDocument/2006/relationships/tags" Target="../tags/tag60.xml"/><Relationship Id="rId99" Type="http://schemas.openxmlformats.org/officeDocument/2006/relationships/tags" Target="../tags/tag65.xml"/><Relationship Id="rId101" Type="http://schemas.openxmlformats.org/officeDocument/2006/relationships/tags" Target="../tags/tag67.xml"/><Relationship Id="rId122" Type="http://schemas.openxmlformats.org/officeDocument/2006/relationships/tags" Target="../tags/tag88.xml"/><Relationship Id="rId143" Type="http://schemas.openxmlformats.org/officeDocument/2006/relationships/tags" Target="../tags/tag109.xml"/><Relationship Id="rId148" Type="http://schemas.openxmlformats.org/officeDocument/2006/relationships/tags" Target="../tags/tag11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26" Type="http://schemas.openxmlformats.org/officeDocument/2006/relationships/slideLayout" Target="../slideLayouts/slideLayout150.xml"/><Relationship Id="rId47" Type="http://schemas.openxmlformats.org/officeDocument/2006/relationships/tags" Target="../tags/tag13.xml"/><Relationship Id="rId68" Type="http://schemas.openxmlformats.org/officeDocument/2006/relationships/tags" Target="../tags/tag34.xml"/><Relationship Id="rId89" Type="http://schemas.openxmlformats.org/officeDocument/2006/relationships/tags" Target="../tags/tag55.xml"/><Relationship Id="rId112" Type="http://schemas.openxmlformats.org/officeDocument/2006/relationships/tags" Target="../tags/tag78.xml"/><Relationship Id="rId133" Type="http://schemas.openxmlformats.org/officeDocument/2006/relationships/tags" Target="../tags/tag99.xml"/><Relationship Id="rId154" Type="http://schemas.openxmlformats.org/officeDocument/2006/relationships/tags" Target="../tags/tag120.xml"/><Relationship Id="rId16" Type="http://schemas.openxmlformats.org/officeDocument/2006/relationships/slideLayout" Target="../slideLayouts/slideLayout140.xml"/><Relationship Id="rId37" Type="http://schemas.openxmlformats.org/officeDocument/2006/relationships/tags" Target="../tags/tag3.xml"/><Relationship Id="rId58" Type="http://schemas.openxmlformats.org/officeDocument/2006/relationships/tags" Target="../tags/tag24.xml"/><Relationship Id="rId79" Type="http://schemas.openxmlformats.org/officeDocument/2006/relationships/tags" Target="../tags/tag45.xml"/><Relationship Id="rId102" Type="http://schemas.openxmlformats.org/officeDocument/2006/relationships/tags" Target="../tags/tag68.xml"/><Relationship Id="rId123" Type="http://schemas.openxmlformats.org/officeDocument/2006/relationships/tags" Target="../tags/tag89.xml"/><Relationship Id="rId144" Type="http://schemas.openxmlformats.org/officeDocument/2006/relationships/tags" Target="../tags/tag110.xml"/><Relationship Id="rId90" Type="http://schemas.openxmlformats.org/officeDocument/2006/relationships/tags" Target="../tags/tag56.xml"/><Relationship Id="rId27" Type="http://schemas.openxmlformats.org/officeDocument/2006/relationships/slideLayout" Target="../slideLayouts/slideLayout151.xml"/><Relationship Id="rId48" Type="http://schemas.openxmlformats.org/officeDocument/2006/relationships/tags" Target="../tags/tag14.xml"/><Relationship Id="rId69" Type="http://schemas.openxmlformats.org/officeDocument/2006/relationships/tags" Target="../tags/tag35.xml"/><Relationship Id="rId113" Type="http://schemas.openxmlformats.org/officeDocument/2006/relationships/tags" Target="../tags/tag79.xml"/><Relationship Id="rId134" Type="http://schemas.openxmlformats.org/officeDocument/2006/relationships/tags" Target="../tags/tag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image" Target="../media/image1.emf"/><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theme" Target="../theme/theme5.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image" Target="../media/image1.emf"/><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theme" Target="../theme/theme6.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slideLayout" Target="../slideLayouts/slideLayout249.xml"/><Relationship Id="rId21" Type="http://schemas.openxmlformats.org/officeDocument/2006/relationships/slideLayout" Target="../slideLayouts/slideLayout231.xml"/><Relationship Id="rId34" Type="http://schemas.openxmlformats.org/officeDocument/2006/relationships/slideLayout" Target="../slideLayouts/slideLayout244.xml"/><Relationship Id="rId42" Type="http://schemas.openxmlformats.org/officeDocument/2006/relationships/slideLayout" Target="../slideLayouts/slideLayout252.xml"/><Relationship Id="rId47" Type="http://schemas.openxmlformats.org/officeDocument/2006/relationships/slideLayout" Target="../slideLayouts/slideLayout257.xml"/><Relationship Id="rId50" Type="http://schemas.openxmlformats.org/officeDocument/2006/relationships/slideLayout" Target="../slideLayouts/slideLayout260.xml"/><Relationship Id="rId55" Type="http://schemas.openxmlformats.org/officeDocument/2006/relationships/slideLayout" Target="../slideLayouts/slideLayout265.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9" Type="http://schemas.openxmlformats.org/officeDocument/2006/relationships/slideLayout" Target="../slideLayouts/slideLayout239.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40" Type="http://schemas.openxmlformats.org/officeDocument/2006/relationships/slideLayout" Target="../slideLayouts/slideLayout250.xml"/><Relationship Id="rId45" Type="http://schemas.openxmlformats.org/officeDocument/2006/relationships/slideLayout" Target="../slideLayouts/slideLayout255.xml"/><Relationship Id="rId53" Type="http://schemas.openxmlformats.org/officeDocument/2006/relationships/slideLayout" Target="../slideLayouts/slideLayout263.xml"/><Relationship Id="rId58" Type="http://schemas.openxmlformats.org/officeDocument/2006/relationships/slideLayout" Target="../slideLayouts/slideLayout268.xml"/><Relationship Id="rId5" Type="http://schemas.openxmlformats.org/officeDocument/2006/relationships/slideLayout" Target="../slideLayouts/slideLayout215.xml"/><Relationship Id="rId19" Type="http://schemas.openxmlformats.org/officeDocument/2006/relationships/slideLayout" Target="../slideLayouts/slideLayout229.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43" Type="http://schemas.openxmlformats.org/officeDocument/2006/relationships/slideLayout" Target="../slideLayouts/slideLayout253.xml"/><Relationship Id="rId48" Type="http://schemas.openxmlformats.org/officeDocument/2006/relationships/slideLayout" Target="../slideLayouts/slideLayout258.xml"/><Relationship Id="rId56" Type="http://schemas.openxmlformats.org/officeDocument/2006/relationships/slideLayout" Target="../slideLayouts/slideLayout266.xml"/><Relationship Id="rId8" Type="http://schemas.openxmlformats.org/officeDocument/2006/relationships/slideLayout" Target="../slideLayouts/slideLayout218.xml"/><Relationship Id="rId51" Type="http://schemas.openxmlformats.org/officeDocument/2006/relationships/slideLayout" Target="../slideLayouts/slideLayout261.xml"/><Relationship Id="rId3" Type="http://schemas.openxmlformats.org/officeDocument/2006/relationships/slideLayout" Target="../slideLayouts/slideLayout213.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46" Type="http://schemas.openxmlformats.org/officeDocument/2006/relationships/slideLayout" Target="../slideLayouts/slideLayout256.xml"/><Relationship Id="rId59" Type="http://schemas.openxmlformats.org/officeDocument/2006/relationships/theme" Target="../theme/theme7.xml"/><Relationship Id="rId20" Type="http://schemas.openxmlformats.org/officeDocument/2006/relationships/slideLayout" Target="../slideLayouts/slideLayout230.xml"/><Relationship Id="rId41" Type="http://schemas.openxmlformats.org/officeDocument/2006/relationships/slideLayout" Target="../slideLayouts/slideLayout251.xml"/><Relationship Id="rId54" Type="http://schemas.openxmlformats.org/officeDocument/2006/relationships/slideLayout" Target="../slideLayouts/slideLayout264.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slideLayout" Target="../slideLayouts/slideLayout246.xml"/><Relationship Id="rId49" Type="http://schemas.openxmlformats.org/officeDocument/2006/relationships/slideLayout" Target="../slideLayouts/slideLayout259.xml"/><Relationship Id="rId57" Type="http://schemas.openxmlformats.org/officeDocument/2006/relationships/slideLayout" Target="../slideLayouts/slideLayout267.xml"/><Relationship Id="rId10" Type="http://schemas.openxmlformats.org/officeDocument/2006/relationships/slideLayout" Target="../slideLayouts/slideLayout220.xml"/><Relationship Id="rId31" Type="http://schemas.openxmlformats.org/officeDocument/2006/relationships/slideLayout" Target="../slideLayouts/slideLayout241.xml"/><Relationship Id="rId44" Type="http://schemas.openxmlformats.org/officeDocument/2006/relationships/slideLayout" Target="../slideLayouts/slideLayout254.xml"/><Relationship Id="rId52" Type="http://schemas.openxmlformats.org/officeDocument/2006/relationships/slideLayout" Target="../slideLayouts/slideLayout262.xml"/><Relationship Id="rId60"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21" Type="http://schemas.openxmlformats.org/officeDocument/2006/relationships/theme" Target="../theme/theme8.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slideLayout" Target="../slideLayouts/slideLayout288.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image" Target="../media/image62.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3" Type="http://schemas.openxmlformats.org/officeDocument/2006/relationships/slideLayout" Target="../slideLayouts/slideLayout291.xml"/><Relationship Id="rId21" Type="http://schemas.openxmlformats.org/officeDocument/2006/relationships/theme" Target="../theme/theme9.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slideLayout" Target="../slideLayouts/slideLayout308.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19" Type="http://schemas.openxmlformats.org/officeDocument/2006/relationships/slideLayout" Target="../slideLayouts/slideLayout307.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 Id="rId22" Type="http://schemas.openxmlformats.org/officeDocument/2006/relationships/image" Target="../media/image7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42900" y="826615"/>
            <a:ext cx="8518575" cy="605988"/>
          </a:xfrm>
          <a:prstGeom prst="rect">
            <a:avLst/>
          </a:prstGeom>
        </p:spPr>
        <p:txBody>
          <a:bodyPr vert="horz" lIns="0" tIns="0" rIns="0" bIns="0" rtlCol="0" anchor="ctr">
            <a:noAutofit/>
          </a:bodyPr>
          <a:lstStyle/>
          <a:p>
            <a:r>
              <a:rPr lang="en-US"/>
              <a:t>Click to edit Master title style</a:t>
            </a:r>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100" b="0" i="0" smtClean="0">
                <a:latin typeface="Franklin Gothic Medium" panose="020B0603020102020204" pitchFamily="34" charset="0"/>
              </a:defRPr>
            </a:lvl1pPr>
          </a:lstStyle>
          <a:p>
            <a:fld id="{3AEB317C-CD42-EA44-9D08-DFA7660C5E76}" type="slidenum">
              <a:rPr lang="en-US" smtClean="0"/>
              <a:pPr/>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42900" y="1554011"/>
            <a:ext cx="8532813" cy="449914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F9059642-B291-2040-A24C-CBA5A8B54E36}"/>
              </a:ext>
            </a:extLst>
          </p:cNvPr>
          <p:cNvPicPr>
            <a:picLocks noChangeAspect="1"/>
          </p:cNvPicPr>
          <p:nvPr userDrawn="1"/>
        </p:nvPicPr>
        <p:blipFill>
          <a:blip r:embed="rId65"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3" name="Footer Placeholder 2">
            <a:extLst>
              <a:ext uri="{FF2B5EF4-FFF2-40B4-BE49-F238E27FC236}">
                <a16:creationId xmlns:a16="http://schemas.microsoft.com/office/drawing/2014/main" id="{53F199F1-67E0-D222-3B66-7E38E0425659}"/>
              </a:ext>
            </a:extLst>
          </p:cNvPr>
          <p:cNvSpPr>
            <a:spLocks noGrp="1"/>
          </p:cNvSpPr>
          <p:nvPr>
            <p:ph type="ftr" sz="quarter" idx="3"/>
          </p:nvPr>
        </p:nvSpPr>
        <p:spPr>
          <a:xfrm>
            <a:off x="3311525" y="381501"/>
            <a:ext cx="4114800" cy="147603"/>
          </a:xfrm>
          <a:prstGeom prst="rect">
            <a:avLst/>
          </a:prstGeom>
        </p:spPr>
        <p:txBody>
          <a:bodyPr vert="horz" lIns="91440" tIns="45720" rIns="91440" bIns="45720" rtlCol="0" anchor="ctr"/>
          <a:lstStyle>
            <a:lvl1pPr algn="l">
              <a:defRPr sz="1100" b="0" i="0">
                <a:solidFill>
                  <a:schemeClr val="accent3"/>
                </a:solidFill>
                <a:latin typeface="Franklin Gothic Medium" panose="020B0603020102020204" pitchFamily="34" charset="0"/>
              </a:defRPr>
            </a:lvl1pPr>
          </a:lstStyle>
          <a:p>
            <a:endParaRPr lang="en-US"/>
          </a:p>
        </p:txBody>
      </p:sp>
    </p:spTree>
    <p:extLst>
      <p:ext uri="{BB962C8B-B14F-4D97-AF65-F5344CB8AC3E}">
        <p14:creationId xmlns:p14="http://schemas.microsoft.com/office/powerpoint/2010/main" val="3073964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818" r:id="rId62"/>
    <p:sldLayoutId id="2147483976"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2400"/>
        </a:lnSpc>
        <a:spcBef>
          <a:spcPct val="0"/>
        </a:spcBef>
        <a:buNone/>
        <a:defRPr sz="2000" b="0" i="0" kern="1200">
          <a:solidFill>
            <a:schemeClr val="tx1"/>
          </a:solidFill>
          <a:latin typeface="+mj-lt"/>
          <a:ea typeface="+mj-ea"/>
          <a:cs typeface="+mj-cs"/>
        </a:defRPr>
      </a:lvl1pPr>
    </p:titleStyle>
    <p:bodyStyle>
      <a:lvl1pPr marL="0" indent="0" algn="l" defTabSz="914400" rtl="0" eaLnBrk="1" latinLnBrk="0" hangingPunct="1">
        <a:lnSpc>
          <a:spcPts val="1800"/>
        </a:lnSpc>
        <a:spcBef>
          <a:spcPts val="0"/>
        </a:spcBef>
        <a:buFont typeface="Arial" panose="020B0604020202020204" pitchFamily="34" charset="0"/>
        <a:buNone/>
        <a:defRPr sz="1400" b="0" i="0" kern="1200">
          <a:solidFill>
            <a:schemeClr val="tx1"/>
          </a:solidFill>
          <a:latin typeface="+mn-lt"/>
          <a:ea typeface="+mn-ea"/>
          <a:cs typeface="+mn-cs"/>
        </a:defRPr>
      </a:lvl1pPr>
      <a:lvl2pPr marL="237744" indent="-237744" algn="l" defTabSz="914400" rtl="0" eaLnBrk="1" latinLnBrk="0" hangingPunct="1">
        <a:lnSpc>
          <a:spcPts val="1800"/>
        </a:lnSpc>
        <a:spcBef>
          <a:spcPts val="0"/>
        </a:spcBef>
        <a:buClr>
          <a:schemeClr val="tx1"/>
        </a:buClr>
        <a:buFont typeface="Arial" panose="020B0604020202020204" pitchFamily="34" charset="0"/>
        <a:buChar char="•"/>
        <a:tabLst/>
        <a:defRPr lang="en-US" sz="1400" b="0" i="0" kern="1200" dirty="0">
          <a:solidFill>
            <a:schemeClr val="tx1"/>
          </a:solidFill>
          <a:latin typeface="+mn-lt"/>
          <a:ea typeface="+mn-ea"/>
          <a:cs typeface="+mn-cs"/>
        </a:defRPr>
      </a:lvl2pPr>
      <a:lvl3pPr marL="406400" indent="-237744" algn="l" defTabSz="914400" rtl="0" eaLnBrk="1" latinLnBrk="0" hangingPunct="1">
        <a:lnSpc>
          <a:spcPts val="1800"/>
        </a:lnSpc>
        <a:spcBef>
          <a:spcPts val="0"/>
        </a:spcBef>
        <a:buClr>
          <a:schemeClr val="tx1"/>
        </a:buClr>
        <a:buSzPct val="100000"/>
        <a:buFont typeface="System Font Regular"/>
        <a:buChar char="◦"/>
        <a:tabLst/>
        <a:defRPr lang="en-US" sz="1400" b="0" i="0" kern="1200" dirty="0">
          <a:solidFill>
            <a:schemeClr val="tx1"/>
          </a:solidFill>
          <a:latin typeface="+mn-lt"/>
          <a:ea typeface="+mn-ea"/>
          <a:cs typeface="+mn-cs"/>
        </a:defRPr>
      </a:lvl3pPr>
      <a:lvl4pPr marL="0" indent="0" algn="l" defTabSz="914400" rtl="0" eaLnBrk="1" latinLnBrk="0" hangingPunct="1">
        <a:lnSpc>
          <a:spcPts val="1800"/>
        </a:lnSpc>
        <a:spcBef>
          <a:spcPts val="0"/>
        </a:spcBef>
        <a:spcAft>
          <a:spcPts val="600"/>
        </a:spcAft>
        <a:buSzPct val="100000"/>
        <a:buFont typeface="Franklin Gothic Book" panose="020B0503020102020204" pitchFamily="34" charset="0"/>
        <a:buNone/>
        <a:tabLst/>
        <a:defRPr sz="1600" b="0" i="0" kern="1200">
          <a:solidFill>
            <a:schemeClr val="tx1"/>
          </a:solidFill>
          <a:latin typeface="+mj-lt"/>
          <a:ea typeface="+mn-ea"/>
          <a:cs typeface="+mn-cs"/>
        </a:defRPr>
      </a:lvl4pPr>
      <a:lvl5pPr marL="7938" indent="0" algn="l" defTabSz="914400" rtl="0" eaLnBrk="1" latinLnBrk="0" hangingPunct="1">
        <a:lnSpc>
          <a:spcPts val="1800"/>
        </a:lnSpc>
        <a:spcBef>
          <a:spcPts val="0"/>
        </a:spcBef>
        <a:buFont typeface="Franklin Gothic Book" panose="020B0503020102020204" pitchFamily="34" charset="0"/>
        <a:buNone/>
        <a:tabLst/>
        <a:defRPr sz="14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1162">
          <p15:clr>
            <a:srgbClr val="F26B43"/>
          </p15:clr>
        </p15:guide>
        <p15:guide id="3" pos="976">
          <p15:clr>
            <a:srgbClr val="F26B43"/>
          </p15:clr>
        </p15:guide>
        <p15:guide id="4" pos="216">
          <p15:clr>
            <a:srgbClr val="F26B43"/>
          </p15:clr>
        </p15:guide>
        <p15:guide id="5" orient="horz" pos="768">
          <p15:clr>
            <a:srgbClr val="F26B43"/>
          </p15:clr>
        </p15:guide>
        <p15:guide id="6" pos="3736">
          <p15:clr>
            <a:srgbClr val="F26B43"/>
          </p15:clr>
        </p15:guide>
        <p15:guide id="7" pos="3933">
          <p15:clr>
            <a:srgbClr val="F26B43"/>
          </p15:clr>
        </p15:guide>
        <p15:guide id="8" pos="5584">
          <p15:clr>
            <a:srgbClr val="F26B43"/>
          </p15:clr>
        </p15:guide>
        <p15:guide id="9" pos="5776">
          <p15:clr>
            <a:srgbClr val="F26B43"/>
          </p15:clr>
        </p15:guide>
        <p15:guide id="10" pos="7426">
          <p15:clr>
            <a:srgbClr val="F26B43"/>
          </p15:clr>
        </p15:guide>
        <p15:guide id="11" orient="horz" pos="960">
          <p15:clr>
            <a:srgbClr val="F26B43"/>
          </p15:clr>
        </p15:guide>
        <p15:guide id="12" orient="horz" pos="240">
          <p15:clr>
            <a:srgbClr val="F26B43"/>
          </p15:clr>
        </p15:guide>
        <p15:guide id="13" pos="2818">
          <p15:clr>
            <a:srgbClr val="F26B43"/>
          </p15:clr>
        </p15:guide>
        <p15:guide id="14" pos="3005">
          <p15:clr>
            <a:srgbClr val="F26B43"/>
          </p15:clr>
        </p15:guide>
        <p15:guide id="15" pos="4660">
          <p15:clr>
            <a:srgbClr val="F26B43"/>
          </p15:clr>
        </p15:guide>
        <p15:guide id="16" pos="4852">
          <p15:clr>
            <a:srgbClr val="F26B43"/>
          </p15:clr>
        </p15:guide>
        <p15:guide id="17" pos="6507">
          <p15:clr>
            <a:srgbClr val="F26B43"/>
          </p15:clr>
        </p15:guide>
        <p15:guide id="18" pos="6694">
          <p15:clr>
            <a:srgbClr val="F26B43"/>
          </p15:clr>
        </p15:guide>
        <p15:guide id="19" pos="2086">
          <p15:clr>
            <a:srgbClr val="F26B43"/>
          </p15:clr>
        </p15:guide>
        <p15:guide id="20" pos="18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42900" y="826615"/>
            <a:ext cx="8518575" cy="605988"/>
          </a:xfrm>
          <a:prstGeom prst="rect">
            <a:avLst/>
          </a:prstGeom>
        </p:spPr>
        <p:txBody>
          <a:bodyPr vert="horz" lIns="0" tIns="0" rIns="0" bIns="0" rtlCol="0" anchor="ctr">
            <a:noAutofit/>
          </a:bodyPr>
          <a:lstStyle/>
          <a:p>
            <a:r>
              <a:rPr lang="en-US"/>
              <a:t>Click to edit Master title style</a:t>
            </a:r>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100" b="0" i="0" smtClean="0">
                <a:latin typeface="Franklin Gothic Medium" panose="020B0603020102020204" pitchFamily="34" charset="0"/>
              </a:defRPr>
            </a:lvl1pPr>
          </a:lstStyle>
          <a:p>
            <a:fld id="{3AEB317C-CD42-EA44-9D08-DFA7660C5E76}" type="slidenum">
              <a:rPr lang="en-US" smtClean="0"/>
              <a:pPr/>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42900" y="1524000"/>
            <a:ext cx="8532813" cy="4952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F9059642-B291-2040-A24C-CBA5A8B54E36}"/>
              </a:ext>
            </a:extLst>
          </p:cNvPr>
          <p:cNvPicPr>
            <a:picLocks noChangeAspect="1"/>
          </p:cNvPicPr>
          <p:nvPr userDrawn="1"/>
        </p:nvPicPr>
        <p:blipFill>
          <a:blip r:embed="rId55"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5" name="Footer Placeholder 4">
            <a:extLst>
              <a:ext uri="{FF2B5EF4-FFF2-40B4-BE49-F238E27FC236}">
                <a16:creationId xmlns:a16="http://schemas.microsoft.com/office/drawing/2014/main" id="{98470E75-3E1A-7A56-0B43-0569DE21E325}"/>
              </a:ext>
            </a:extLst>
          </p:cNvPr>
          <p:cNvSpPr>
            <a:spLocks noGrp="1"/>
          </p:cNvSpPr>
          <p:nvPr>
            <p:ph type="ftr" sz="quarter" idx="3"/>
          </p:nvPr>
        </p:nvSpPr>
        <p:spPr>
          <a:xfrm>
            <a:off x="3311525" y="395414"/>
            <a:ext cx="4114800" cy="159011"/>
          </a:xfrm>
          <a:prstGeom prst="rect">
            <a:avLst/>
          </a:prstGeom>
        </p:spPr>
        <p:txBody>
          <a:bodyPr vert="horz" lIns="91440" tIns="45720" rIns="91440" bIns="45720" rtlCol="0" anchor="ctr"/>
          <a:lstStyle>
            <a:lvl1pPr algn="l">
              <a:defRPr sz="1100" b="0" i="0">
                <a:solidFill>
                  <a:schemeClr val="accent3"/>
                </a:solidFill>
                <a:latin typeface="Franklin Gothic Medium" panose="020B0603020102020204" pitchFamily="34" charset="0"/>
              </a:defRPr>
            </a:lvl1pPr>
          </a:lstStyle>
          <a:p>
            <a:endParaRPr lang="en-US"/>
          </a:p>
        </p:txBody>
      </p:sp>
    </p:spTree>
    <p:extLst>
      <p:ext uri="{BB962C8B-B14F-4D97-AF65-F5344CB8AC3E}">
        <p14:creationId xmlns:p14="http://schemas.microsoft.com/office/powerpoint/2010/main" val="10104916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755" r:id="rId41"/>
    <p:sldLayoutId id="2147483756" r:id="rId42"/>
    <p:sldLayoutId id="2147483757" r:id="rId43"/>
    <p:sldLayoutId id="2147483758" r:id="rId44"/>
    <p:sldLayoutId id="2147483759" r:id="rId45"/>
    <p:sldLayoutId id="2147483760" r:id="rId46"/>
    <p:sldLayoutId id="2147483761" r:id="rId47"/>
    <p:sldLayoutId id="2147483762" r:id="rId48"/>
    <p:sldLayoutId id="2147483763" r:id="rId49"/>
    <p:sldLayoutId id="2147483764" r:id="rId50"/>
    <p:sldLayoutId id="2147483765" r:id="rId51"/>
    <p:sldLayoutId id="2147483766" r:id="rId52"/>
    <p:sldLayoutId id="2147483767"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2400"/>
        </a:lnSpc>
        <a:spcBef>
          <a:spcPct val="0"/>
        </a:spcBef>
        <a:buNone/>
        <a:defRPr sz="2000" b="0" i="0" kern="1200">
          <a:solidFill>
            <a:schemeClr val="tx1"/>
          </a:solidFill>
          <a:latin typeface="+mj-lt"/>
          <a:ea typeface="+mj-ea"/>
          <a:cs typeface="+mj-cs"/>
        </a:defRPr>
      </a:lvl1pPr>
    </p:titleStyle>
    <p:bodyStyle>
      <a:lvl1pPr marL="0" indent="0" algn="l" defTabSz="914400" rtl="0" eaLnBrk="1" latinLnBrk="0" hangingPunct="1">
        <a:lnSpc>
          <a:spcPts val="1800"/>
        </a:lnSpc>
        <a:spcBef>
          <a:spcPts val="0"/>
        </a:spcBef>
        <a:buFont typeface="Arial" panose="020B0604020202020204" pitchFamily="34" charset="0"/>
        <a:buNone/>
        <a:defRPr sz="1400" b="0" i="0" kern="1200">
          <a:solidFill>
            <a:schemeClr val="tx1"/>
          </a:solidFill>
          <a:latin typeface="+mn-lt"/>
          <a:ea typeface="+mn-ea"/>
          <a:cs typeface="+mn-cs"/>
        </a:defRPr>
      </a:lvl1pPr>
      <a:lvl2pPr marL="237744" indent="-237744" algn="l" defTabSz="914400" rtl="0" eaLnBrk="1" latinLnBrk="0" hangingPunct="1">
        <a:lnSpc>
          <a:spcPts val="1800"/>
        </a:lnSpc>
        <a:spcBef>
          <a:spcPts val="0"/>
        </a:spcBef>
        <a:buClr>
          <a:schemeClr val="tx1"/>
        </a:buClr>
        <a:buFont typeface="Arial" panose="020B0604020202020204" pitchFamily="34" charset="0"/>
        <a:buChar char="•"/>
        <a:tabLst/>
        <a:defRPr lang="en-US" sz="1400" b="0" i="0" kern="1200" dirty="0">
          <a:solidFill>
            <a:schemeClr val="tx1"/>
          </a:solidFill>
          <a:latin typeface="+mn-lt"/>
          <a:ea typeface="+mn-ea"/>
          <a:cs typeface="+mn-cs"/>
        </a:defRPr>
      </a:lvl2pPr>
      <a:lvl3pPr marL="406400" indent="-237744" algn="l" defTabSz="914400" rtl="0" eaLnBrk="1" latinLnBrk="0" hangingPunct="1">
        <a:lnSpc>
          <a:spcPts val="1800"/>
        </a:lnSpc>
        <a:spcBef>
          <a:spcPts val="0"/>
        </a:spcBef>
        <a:buClr>
          <a:schemeClr val="tx1"/>
        </a:buClr>
        <a:buSzPct val="100000"/>
        <a:buFont typeface="System Font Regular"/>
        <a:buChar char="◦"/>
        <a:tabLst/>
        <a:defRPr lang="en-US" sz="1400" b="0" i="0" kern="1200" dirty="0">
          <a:solidFill>
            <a:schemeClr val="tx1"/>
          </a:solidFill>
          <a:latin typeface="+mn-lt"/>
          <a:ea typeface="+mn-ea"/>
          <a:cs typeface="+mn-cs"/>
        </a:defRPr>
      </a:lvl3pPr>
      <a:lvl4pPr marL="0" indent="0" algn="l" defTabSz="914400" rtl="0" eaLnBrk="1" latinLnBrk="0" hangingPunct="1">
        <a:lnSpc>
          <a:spcPts val="1800"/>
        </a:lnSpc>
        <a:spcBef>
          <a:spcPts val="0"/>
        </a:spcBef>
        <a:spcAft>
          <a:spcPts val="600"/>
        </a:spcAft>
        <a:buSzPct val="100000"/>
        <a:buFont typeface="Franklin Gothic Book" panose="020B0503020102020204" pitchFamily="34" charset="0"/>
        <a:buNone/>
        <a:tabLst/>
        <a:defRPr sz="1600" b="0" i="0" kern="1200">
          <a:solidFill>
            <a:schemeClr val="tx1"/>
          </a:solidFill>
          <a:latin typeface="+mj-lt"/>
          <a:ea typeface="+mn-ea"/>
          <a:cs typeface="+mn-cs"/>
        </a:defRPr>
      </a:lvl4pPr>
      <a:lvl5pPr marL="7938" indent="0" algn="l" defTabSz="914400" rtl="0" eaLnBrk="1" latinLnBrk="0" hangingPunct="1">
        <a:lnSpc>
          <a:spcPts val="1800"/>
        </a:lnSpc>
        <a:spcBef>
          <a:spcPts val="0"/>
        </a:spcBef>
        <a:buFont typeface="Franklin Gothic Book" panose="020B0503020102020204" pitchFamily="34" charset="0"/>
        <a:buNone/>
        <a:tabLst/>
        <a:defRPr sz="14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1162">
          <p15:clr>
            <a:srgbClr val="F26B43"/>
          </p15:clr>
        </p15:guide>
        <p15:guide id="3" pos="976">
          <p15:clr>
            <a:srgbClr val="F26B43"/>
          </p15:clr>
        </p15:guide>
        <p15:guide id="4" pos="216" userDrawn="1">
          <p15:clr>
            <a:srgbClr val="F26B43"/>
          </p15:clr>
        </p15:guide>
        <p15:guide id="5" orient="horz" pos="768">
          <p15:clr>
            <a:srgbClr val="F26B43"/>
          </p15:clr>
        </p15:guide>
        <p15:guide id="6" pos="3736">
          <p15:clr>
            <a:srgbClr val="F26B43"/>
          </p15:clr>
        </p15:guide>
        <p15:guide id="7" pos="3933">
          <p15:clr>
            <a:srgbClr val="F26B43"/>
          </p15:clr>
        </p15:guide>
        <p15:guide id="8" pos="5584">
          <p15:clr>
            <a:srgbClr val="F26B43"/>
          </p15:clr>
        </p15:guide>
        <p15:guide id="9" pos="5776">
          <p15:clr>
            <a:srgbClr val="F26B43"/>
          </p15:clr>
        </p15:guide>
        <p15:guide id="10" pos="7426">
          <p15:clr>
            <a:srgbClr val="F26B43"/>
          </p15:clr>
        </p15:guide>
        <p15:guide id="11" orient="horz" pos="960">
          <p15:clr>
            <a:srgbClr val="F26B43"/>
          </p15:clr>
        </p15:guide>
        <p15:guide id="12" orient="horz" pos="240">
          <p15:clr>
            <a:srgbClr val="F26B43"/>
          </p15:clr>
        </p15:guide>
        <p15:guide id="13" pos="2818">
          <p15:clr>
            <a:srgbClr val="F26B43"/>
          </p15:clr>
        </p15:guide>
        <p15:guide id="14" pos="3005">
          <p15:clr>
            <a:srgbClr val="F26B43"/>
          </p15:clr>
        </p15:guide>
        <p15:guide id="15" pos="4660">
          <p15:clr>
            <a:srgbClr val="F26B43"/>
          </p15:clr>
        </p15:guide>
        <p15:guide id="16" pos="4852">
          <p15:clr>
            <a:srgbClr val="F26B43"/>
          </p15:clr>
        </p15:guide>
        <p15:guide id="17" pos="6507">
          <p15:clr>
            <a:srgbClr val="F26B43"/>
          </p15:clr>
        </p15:guide>
        <p15:guide id="18" pos="6694">
          <p15:clr>
            <a:srgbClr val="F26B43"/>
          </p15:clr>
        </p15:guide>
        <p15:guide id="19" pos="2086">
          <p15:clr>
            <a:srgbClr val="F26B43"/>
          </p15:clr>
        </p15:guide>
        <p15:guide id="20" pos="18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059642-B291-2040-A24C-CBA5A8B54E36}"/>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Tree>
    <p:extLst>
      <p:ext uri="{BB962C8B-B14F-4D97-AF65-F5344CB8AC3E}">
        <p14:creationId xmlns:p14="http://schemas.microsoft.com/office/powerpoint/2010/main" val="29233407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2400"/>
        </a:lnSpc>
        <a:spcBef>
          <a:spcPct val="0"/>
        </a:spcBef>
        <a:buNone/>
        <a:defRPr sz="2000" b="0" i="0" kern="1200">
          <a:solidFill>
            <a:schemeClr val="tx1"/>
          </a:solidFill>
          <a:latin typeface="+mj-lt"/>
          <a:ea typeface="+mj-ea"/>
          <a:cs typeface="+mj-cs"/>
        </a:defRPr>
      </a:lvl1pPr>
    </p:titleStyle>
    <p:bodyStyle>
      <a:lvl1pPr marL="0" indent="0" algn="l" defTabSz="914400" rtl="0" eaLnBrk="1" latinLnBrk="0" hangingPunct="1">
        <a:lnSpc>
          <a:spcPts val="1800"/>
        </a:lnSpc>
        <a:spcBef>
          <a:spcPts val="0"/>
        </a:spcBef>
        <a:buFont typeface="Arial" panose="020B0604020202020204" pitchFamily="34" charset="0"/>
        <a:buNone/>
        <a:defRPr sz="1400" b="0" i="0" kern="1200">
          <a:solidFill>
            <a:schemeClr val="tx1"/>
          </a:solidFill>
          <a:latin typeface="+mn-lt"/>
          <a:ea typeface="+mn-ea"/>
          <a:cs typeface="+mn-cs"/>
        </a:defRPr>
      </a:lvl1pPr>
      <a:lvl2pPr marL="237744" indent="-237744" algn="l" defTabSz="914400" rtl="0" eaLnBrk="1" latinLnBrk="0" hangingPunct="1">
        <a:lnSpc>
          <a:spcPts val="1800"/>
        </a:lnSpc>
        <a:spcBef>
          <a:spcPts val="0"/>
        </a:spcBef>
        <a:buClr>
          <a:schemeClr val="tx1"/>
        </a:buClr>
        <a:buFont typeface="Arial" panose="020B0604020202020204" pitchFamily="34" charset="0"/>
        <a:buChar char="•"/>
        <a:tabLst/>
        <a:defRPr lang="en-US" sz="1400" b="0" i="0" kern="1200" dirty="0">
          <a:solidFill>
            <a:schemeClr val="tx1"/>
          </a:solidFill>
          <a:latin typeface="+mn-lt"/>
          <a:ea typeface="+mn-ea"/>
          <a:cs typeface="+mn-cs"/>
        </a:defRPr>
      </a:lvl2pPr>
      <a:lvl3pPr marL="406400" indent="-237744" algn="l" defTabSz="914400" rtl="0" eaLnBrk="1" latinLnBrk="0" hangingPunct="1">
        <a:lnSpc>
          <a:spcPts val="1800"/>
        </a:lnSpc>
        <a:spcBef>
          <a:spcPts val="0"/>
        </a:spcBef>
        <a:buClr>
          <a:schemeClr val="tx1"/>
        </a:buClr>
        <a:buSzPct val="100000"/>
        <a:buFont typeface="System Font Regular"/>
        <a:buChar char="◦"/>
        <a:tabLst/>
        <a:defRPr lang="en-US" sz="1400" b="0" i="0" kern="1200" dirty="0">
          <a:solidFill>
            <a:schemeClr val="tx1"/>
          </a:solidFill>
          <a:latin typeface="+mn-lt"/>
          <a:ea typeface="+mn-ea"/>
          <a:cs typeface="+mn-cs"/>
        </a:defRPr>
      </a:lvl3pPr>
      <a:lvl4pPr marL="0" indent="0" algn="l" defTabSz="914400" rtl="0" eaLnBrk="1" latinLnBrk="0" hangingPunct="1">
        <a:lnSpc>
          <a:spcPts val="1800"/>
        </a:lnSpc>
        <a:spcBef>
          <a:spcPts val="0"/>
        </a:spcBef>
        <a:spcAft>
          <a:spcPts val="600"/>
        </a:spcAft>
        <a:buSzPct val="100000"/>
        <a:buFont typeface="Franklin Gothic Book" panose="020B0503020102020204" pitchFamily="34" charset="0"/>
        <a:buNone/>
        <a:tabLst/>
        <a:defRPr sz="1600" b="0" i="0" kern="1200">
          <a:solidFill>
            <a:schemeClr val="tx1"/>
          </a:solidFill>
          <a:latin typeface="+mj-lt"/>
          <a:ea typeface="+mn-ea"/>
          <a:cs typeface="+mn-cs"/>
        </a:defRPr>
      </a:lvl4pPr>
      <a:lvl5pPr marL="7938" indent="0" algn="l" defTabSz="914400" rtl="0" eaLnBrk="1" latinLnBrk="0" hangingPunct="1">
        <a:lnSpc>
          <a:spcPts val="1800"/>
        </a:lnSpc>
        <a:spcBef>
          <a:spcPts val="0"/>
        </a:spcBef>
        <a:buFont typeface="Franklin Gothic Book" panose="020B0503020102020204" pitchFamily="34" charset="0"/>
        <a:buNone/>
        <a:tabLst/>
        <a:defRPr sz="14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1162">
          <p15:clr>
            <a:srgbClr val="F26B43"/>
          </p15:clr>
        </p15:guide>
        <p15:guide id="3" pos="976">
          <p15:clr>
            <a:srgbClr val="F26B43"/>
          </p15:clr>
        </p15:guide>
        <p15:guide id="4" pos="216">
          <p15:clr>
            <a:srgbClr val="F26B43"/>
          </p15:clr>
        </p15:guide>
        <p15:guide id="5" orient="horz" pos="768">
          <p15:clr>
            <a:srgbClr val="F26B43"/>
          </p15:clr>
        </p15:guide>
        <p15:guide id="6" pos="3736">
          <p15:clr>
            <a:srgbClr val="F26B43"/>
          </p15:clr>
        </p15:guide>
        <p15:guide id="7" pos="3933">
          <p15:clr>
            <a:srgbClr val="F26B43"/>
          </p15:clr>
        </p15:guide>
        <p15:guide id="8" pos="5584">
          <p15:clr>
            <a:srgbClr val="F26B43"/>
          </p15:clr>
        </p15:guide>
        <p15:guide id="9" pos="5776">
          <p15:clr>
            <a:srgbClr val="F26B43"/>
          </p15:clr>
        </p15:guide>
        <p15:guide id="10" pos="7426">
          <p15:clr>
            <a:srgbClr val="F26B43"/>
          </p15:clr>
        </p15:guide>
        <p15:guide id="11" orient="horz" pos="960">
          <p15:clr>
            <a:srgbClr val="F26B43"/>
          </p15:clr>
        </p15:guide>
        <p15:guide id="12" orient="horz" pos="240">
          <p15:clr>
            <a:srgbClr val="F26B43"/>
          </p15:clr>
        </p15:guide>
        <p15:guide id="13" pos="2818">
          <p15:clr>
            <a:srgbClr val="F26B43"/>
          </p15:clr>
        </p15:guide>
        <p15:guide id="14" pos="3005">
          <p15:clr>
            <a:srgbClr val="F26B43"/>
          </p15:clr>
        </p15:guide>
        <p15:guide id="15" pos="4660">
          <p15:clr>
            <a:srgbClr val="F26B43"/>
          </p15:clr>
        </p15:guide>
        <p15:guide id="16" pos="4852">
          <p15:clr>
            <a:srgbClr val="F26B43"/>
          </p15:clr>
        </p15:guide>
        <p15:guide id="17" pos="6507">
          <p15:clr>
            <a:srgbClr val="F26B43"/>
          </p15:clr>
        </p15:guide>
        <p15:guide id="18" pos="6694">
          <p15:clr>
            <a:srgbClr val="F26B43"/>
          </p15:clr>
        </p15:guide>
        <p15:guide id="19" pos="2086">
          <p15:clr>
            <a:srgbClr val="F26B43"/>
          </p15:clr>
        </p15:guide>
        <p15:guide id="20" pos="18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0" y="0"/>
            <a:ext cx="12192000" cy="6858000"/>
          </a:xfrm>
          <a:prstGeom prst="rect">
            <a:avLst/>
          </a:prstGeom>
          <a:solidFill>
            <a:schemeClr val="bg1"/>
          </a:solidFill>
          <a:ln w="15238" cap="flat">
            <a:noFill/>
            <a:prstDash val="solid"/>
            <a:miter/>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a:ln>
                <a:noFill/>
              </a:ln>
              <a:effectLst/>
              <a:uLnTx/>
              <a:uFillTx/>
              <a:latin typeface="72 Brand" panose="020B0504030603020204" pitchFamily="34" charset="0"/>
              <a:ea typeface="72 Brand" pitchFamily="34" charset="-128"/>
              <a:cs typeface="72 Brand" pitchFamily="34" charset="-128"/>
            </a:endParaRPr>
          </a:p>
        </p:txBody>
      </p:sp>
      <p:sp>
        <p:nvSpPr>
          <p:cNvPr id="12" name="Copyright Placeholder" descr="{&quot;templafy&quot;:{&quot;id&quot;:&quot;9daa900e-801f-46bd-96f0-480b3ebe91d9&quot;}}">
            <a:extLst>
              <a:ext uri="{FF2B5EF4-FFF2-40B4-BE49-F238E27FC236}">
                <a16:creationId xmlns:a16="http://schemas.microsoft.com/office/drawing/2014/main" id="{539D88F9-B48F-F143-B90F-EDFB85A350E8}"/>
              </a:ext>
            </a:extLst>
          </p:cNvPr>
          <p:cNvSpPr txBox="1">
            <a:spLocks/>
          </p:cNvSpPr>
          <p:nvPr userDrawn="1"/>
        </p:nvSpPr>
        <p:spPr>
          <a:xfrm>
            <a:off x="503870"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latin typeface="72 Brand" panose="020B0504030603020204" pitchFamily="34" charset="0"/>
              </a:rPr>
              <a:t>INTERNAL – SAP and Customers Only</a:t>
            </a:r>
          </a:p>
        </p:txBody>
      </p:sp>
      <p:sp>
        <p:nvSpPr>
          <p:cNvPr id="3" name="Text Placeholder"/>
          <p:cNvSpPr>
            <a:spLocks noGrp="1"/>
          </p:cNvSpPr>
          <p:nvPr userDrawn="1">
            <p:ph type="body" idx="1"/>
          </p:nvPr>
        </p:nvSpPr>
        <p:spPr bwMode="black">
          <a:xfrm>
            <a:off x="503870" y="1548560"/>
            <a:ext cx="11183564" cy="4788000"/>
          </a:xfrm>
          <a:prstGeom prst="rect">
            <a:avLst/>
          </a:prstGeom>
        </p:spPr>
        <p:txBody>
          <a:bodyPr vert="horz" lIns="0" tIns="0" rIns="0" bIns="0" rtlCol="0">
            <a:no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5"/>
            </p:custDataLst>
          </p:nvPr>
        </p:nvGrpSpPr>
        <p:grpSpPr>
          <a:xfrm>
            <a:off x="3937773" y="3978000"/>
            <a:ext cx="1024611"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6"/>
            </p:custDataLst>
          </p:nvPr>
        </p:nvGrpSpPr>
        <p:grpSpPr>
          <a:xfrm>
            <a:off x="5390102" y="3978000"/>
            <a:ext cx="1024611"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7"/>
            </p:custDataLst>
          </p:nvPr>
        </p:nvGrpSpPr>
        <p:grpSpPr>
          <a:xfrm>
            <a:off x="6842432" y="3978000"/>
            <a:ext cx="1024611"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8"/>
            </p:custDataLst>
          </p:nvPr>
        </p:nvGrpSpPr>
        <p:grpSpPr>
          <a:xfrm>
            <a:off x="8294762" y="3978000"/>
            <a:ext cx="1024611"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1799" b="0" i="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1799" b="0" i="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107" y="5984669"/>
            <a:ext cx="10185556"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0875" y="1097679"/>
            <a:ext cx="2478456" cy="1277432"/>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&lt;/date&gt;: </a:t>
            </a:r>
          </a:p>
          <a:p>
            <a:pPr marL="0" marR="0" lvl="0" indent="0" defTabSz="9141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0875" y="1097671"/>
            <a:ext cx="2478456" cy="1277440"/>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5884" y="2819463"/>
            <a:ext cx="6360233" cy="1219077"/>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r>
              <a:rPr kumimoji="0" lang="en-US" sz="8797" b="0" i="0" u="none" strike="noStrike" kern="0" cap="none" spc="0" normalizeH="0" baseline="0" noProof="0">
                <a:ln>
                  <a:noFill/>
                </a:ln>
                <a:solidFill>
                  <a:schemeClr val="tx2"/>
                </a:solidFill>
                <a:effectLst/>
                <a:uLnTx/>
                <a:uFillTx/>
                <a:latin typeface="72 Brand" panose="020B0504030603020204" pitchFamily="34" charset="0"/>
                <a:ea typeface="72 Brand" pitchFamily="34" charset="-128"/>
                <a:cs typeface="72 Brand" pitchFamily="34" charset="-128"/>
              </a:rPr>
              <a:t>DRAFT</a:t>
            </a:r>
          </a:p>
        </p:txBody>
      </p:sp>
    </p:spTree>
    <p:extLst>
      <p:ext uri="{BB962C8B-B14F-4D97-AF65-F5344CB8AC3E}">
        <p14:creationId xmlns:p14="http://schemas.microsoft.com/office/powerpoint/2010/main" val="23525730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9" r:id="rId33"/>
  </p:sldLayoutIdLst>
  <p:hf hdr="0" ftr="0" dt="0"/>
  <p:txStyles>
    <p:titleStyle>
      <a:lvl1pPr algn="l" defTabSz="1088231" rtl="0" eaLnBrk="1" latinLnBrk="0" hangingPunct="1">
        <a:spcBef>
          <a:spcPct val="0"/>
        </a:spcBef>
        <a:buNone/>
        <a:defRPr sz="2399" b="0" i="0" kern="1200" baseline="0">
          <a:solidFill>
            <a:schemeClr val="tx1"/>
          </a:solidFill>
          <a:latin typeface="72 Brand Medium" panose="020B0504030603020204" pitchFamily="34" charset="0"/>
          <a:ea typeface="+mj-ea"/>
          <a:cs typeface="+mj-cs"/>
        </a:defRPr>
      </a:lvl1pPr>
    </p:titleStyle>
    <p:bodyStyle>
      <a:lvl1pPr marL="0" indent="0" algn="l" defTabSz="1088231" rtl="0" eaLnBrk="1" latinLnBrk="0" hangingPunct="1">
        <a:spcBef>
          <a:spcPts val="1799"/>
        </a:spcBef>
        <a:buClrTx/>
        <a:buSzPct val="80000"/>
        <a:buFont typeface="72 Brand" panose="02000000000000000000" pitchFamily="2" charset="0"/>
        <a:buChar char="​"/>
        <a:defRPr sz="1999" b="0" i="0" kern="1200">
          <a:solidFill>
            <a:schemeClr val="tx1"/>
          </a:solidFill>
          <a:latin typeface="+mn-lt"/>
          <a:ea typeface="+mn-ea"/>
          <a:cs typeface="+mn-cs"/>
        </a:defRPr>
      </a:lvl1pPr>
      <a:lvl2pPr marL="179910" indent="-179910" algn="l" defTabSz="1088231" rtl="0" eaLnBrk="1" latinLnBrk="0" hangingPunct="1">
        <a:spcBef>
          <a:spcPts val="600"/>
        </a:spcBef>
        <a:buClr>
          <a:schemeClr val="tx1"/>
        </a:buClr>
        <a:buSzPct val="100000"/>
        <a:buFont typeface="Arial" panose="020B0604020202020204" pitchFamily="34" charset="0"/>
        <a:buChar char="•"/>
        <a:defRPr sz="1799" b="0" i="0"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b="0" i="0"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t">
            <a:noAutofit/>
          </a:bodyPr>
          <a:lstStyle/>
          <a:p>
            <a:r>
              <a:rPr lang="en-US"/>
              <a:t>Click to edit Master title style</a:t>
            </a:r>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pPr/>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29092" y="1601771"/>
            <a:ext cx="8480212" cy="45294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25"/>
          <a:srcRect/>
          <a:stretch/>
        </p:blipFill>
        <p:spPr>
          <a:xfrm>
            <a:off x="380419" y="381501"/>
            <a:ext cx="1054738" cy="127204"/>
          </a:xfrm>
          <a:prstGeom prst="rect">
            <a:avLst/>
          </a:prstGeom>
        </p:spPr>
      </p:pic>
    </p:spTree>
    <p:extLst>
      <p:ext uri="{BB962C8B-B14F-4D97-AF65-F5344CB8AC3E}">
        <p14:creationId xmlns:p14="http://schemas.microsoft.com/office/powerpoint/2010/main" val="421823290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500"/>
        </a:spcBef>
        <a:buClr>
          <a:schemeClr val="tx1"/>
        </a:buClr>
        <a:buFont typeface="Arial" panose="020B0604020202020204" pitchFamily="34" charset="0"/>
        <a:buChar char="•"/>
        <a:tabLst/>
        <a:defRPr lang="en-US" sz="1800" b="0" i="0" kern="1200" dirty="0">
          <a:solidFill>
            <a:schemeClr val="tx1"/>
          </a:solidFill>
          <a:latin typeface="+mn-lt"/>
          <a:ea typeface="+mn-ea"/>
          <a:cs typeface="+mn-cs"/>
        </a:defRPr>
      </a:lvl2pPr>
      <a:lvl3pPr marL="463550" indent="-222250" algn="l" defTabSz="914400" rtl="0" eaLnBrk="1" latinLnBrk="0" hangingPunct="1">
        <a:lnSpc>
          <a:spcPct val="90000"/>
        </a:lnSpc>
        <a:spcBef>
          <a:spcPts val="500"/>
        </a:spcBef>
        <a:buClr>
          <a:schemeClr val="tx1"/>
        </a:buClr>
        <a:buSzPct val="100000"/>
        <a:buFont typeface="System Font Regular"/>
        <a:buChar char="◦"/>
        <a:tabLst/>
        <a:defRPr lang="en-US" sz="1800" b="0" i="0" kern="1200" dirty="0">
          <a:solidFill>
            <a:schemeClr val="tx1"/>
          </a:solidFill>
          <a:latin typeface="+mn-lt"/>
          <a:ea typeface="+mn-ea"/>
          <a:cs typeface="+mn-cs"/>
        </a:defRPr>
      </a:lvl3pPr>
      <a:lvl4pPr marL="7938" indent="0" algn="l" defTabSz="914400" rtl="0" eaLnBrk="1" latinLnBrk="0" hangingPunct="1">
        <a:lnSpc>
          <a:spcPct val="90000"/>
        </a:lnSpc>
        <a:spcBef>
          <a:spcPts val="5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5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5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088">
          <p15:clr>
            <a:srgbClr val="F26B43"/>
          </p15:clr>
        </p15:guide>
        <p15:guide id="3" pos="1888">
          <p15:clr>
            <a:srgbClr val="F26B43"/>
          </p15:clr>
        </p15:guide>
        <p15:guide id="4" pos="237">
          <p15:clr>
            <a:srgbClr val="F26B43"/>
          </p15:clr>
        </p15:guide>
        <p15:guide id="5" orient="horz" pos="682">
          <p15:clr>
            <a:srgbClr val="F26B43"/>
          </p15:clr>
        </p15:guide>
        <p15:guide id="6" pos="3742">
          <p15:clr>
            <a:srgbClr val="F26B43"/>
          </p15:clr>
        </p15:guide>
        <p15:guide id="7" pos="3940">
          <p15:clr>
            <a:srgbClr val="F26B43"/>
          </p15:clr>
        </p15:guide>
        <p15:guide id="8" pos="5591">
          <p15:clr>
            <a:srgbClr val="F26B43"/>
          </p15:clr>
        </p15:guide>
        <p15:guide id="9" pos="5789">
          <p15:clr>
            <a:srgbClr val="F26B43"/>
          </p15:clr>
        </p15:guide>
        <p15:guide id="10" pos="7440">
          <p15:clr>
            <a:srgbClr val="F26B43"/>
          </p15:clr>
        </p15:guide>
        <p15:guide id="11" orient="horz" pos="11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329093" y="997013"/>
            <a:ext cx="8480213" cy="605988"/>
          </a:xfrm>
          <a:prstGeom prst="rect">
            <a:avLst/>
          </a:prstGeom>
        </p:spPr>
        <p:txBody>
          <a:bodyPr vert="horz" lIns="0" tIns="0" rIns="0" bIns="0" rtlCol="0" anchor="ctr">
            <a:noAutofit/>
          </a:bodyPr>
          <a:lstStyle/>
          <a:p>
            <a:r>
              <a:rPr lang="en-US"/>
              <a:t>Click to edit Master title style</a:t>
            </a:r>
          </a:p>
        </p:txBody>
      </p:sp>
      <p:sp>
        <p:nvSpPr>
          <p:cNvPr id="17" name="Footer Placeholder 4">
            <a:extLst>
              <a:ext uri="{FF2B5EF4-FFF2-40B4-BE49-F238E27FC236}">
                <a16:creationId xmlns:a16="http://schemas.microsoft.com/office/drawing/2014/main" id="{D721280C-D365-BF4C-8FF4-6DB837620107}"/>
              </a:ext>
            </a:extLst>
          </p:cNvPr>
          <p:cNvSpPr>
            <a:spLocks noGrp="1"/>
          </p:cNvSpPr>
          <p:nvPr>
            <p:ph type="ftr" sz="quarter" idx="3"/>
          </p:nvPr>
        </p:nvSpPr>
        <p:spPr>
          <a:xfrm>
            <a:off x="3329093" y="375216"/>
            <a:ext cx="5546620" cy="161583"/>
          </a:xfrm>
          <a:prstGeom prst="rect">
            <a:avLst/>
          </a:prstGeom>
          <a:noFill/>
        </p:spPr>
        <p:txBody>
          <a:bodyPr wrap="square" lIns="0" tIns="0" rIns="0" bIns="0" rtlCol="0" anchor="ctr">
            <a:noAutofit/>
          </a:bodyPr>
          <a:lstStyle>
            <a:lvl1pPr>
              <a:defRPr lang="en-US" sz="1100" b="0" i="0">
                <a:solidFill>
                  <a:schemeClr val="tx1"/>
                </a:solidFill>
                <a:latin typeface="Franklin Gothic Medium" panose="020B0603020102020204" pitchFamily="34" charset="0"/>
              </a:defRPr>
            </a:lvl1pPr>
          </a:lstStyle>
          <a:p>
            <a:endParaRPr lang="en-US"/>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000" b="0" i="0" smtClean="0">
                <a:latin typeface="Franklin Gothic Medium" panose="020B0603020102020204" pitchFamily="34" charset="0"/>
              </a:defRPr>
            </a:lvl1pPr>
          </a:lstStyle>
          <a:p>
            <a:fld id="{3AEB317C-CD42-EA44-9D08-DFA7660C5E76}" type="slidenum">
              <a:rPr lang="en-US" smtClean="0"/>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330788" y="1943100"/>
            <a:ext cx="8480212" cy="45294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ECD9AC0-BA30-48B4-AA47-99FC9CC8D5A0}"/>
              </a:ext>
            </a:extLst>
          </p:cNvPr>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380419" y="381501"/>
            <a:ext cx="1054738" cy="127204"/>
          </a:xfrm>
          <a:prstGeom prst="rect">
            <a:avLst/>
          </a:prstGeom>
        </p:spPr>
      </p:pic>
    </p:spTree>
    <p:extLst>
      <p:ext uri="{BB962C8B-B14F-4D97-AF65-F5344CB8AC3E}">
        <p14:creationId xmlns:p14="http://schemas.microsoft.com/office/powerpoint/2010/main" val="156141615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Tx/>
        <a:buFont typeface="System Font Regular"/>
        <a:buChar char="◦"/>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Tx/>
        <a:buFont typeface="Franklin Gothic Book" panose="020B0503020102020204" pitchFamily="34" charset="0"/>
        <a:buNone/>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2088">
          <p15:clr>
            <a:srgbClr val="F26B43"/>
          </p15:clr>
        </p15:guide>
        <p15:guide id="3" pos="1888">
          <p15:clr>
            <a:srgbClr val="F26B43"/>
          </p15:clr>
        </p15:guide>
        <p15:guide id="4" pos="237">
          <p15:clr>
            <a:srgbClr val="F26B43"/>
          </p15:clr>
        </p15:guide>
        <p15:guide id="5" orient="horz" pos="682">
          <p15:clr>
            <a:srgbClr val="F26B43"/>
          </p15:clr>
        </p15:guide>
        <p15:guide id="6" pos="3742">
          <p15:clr>
            <a:srgbClr val="F26B43"/>
          </p15:clr>
        </p15:guide>
        <p15:guide id="7" pos="3940">
          <p15:clr>
            <a:srgbClr val="F26B43"/>
          </p15:clr>
        </p15:guide>
        <p15:guide id="8" pos="5591">
          <p15:clr>
            <a:srgbClr val="F26B43"/>
          </p15:clr>
        </p15:guide>
        <p15:guide id="9" pos="5789">
          <p15:clr>
            <a:srgbClr val="F26B43"/>
          </p15:clr>
        </p15:guide>
        <p15:guide id="10" pos="7440">
          <p15:clr>
            <a:srgbClr val="F26B43"/>
          </p15:clr>
        </p15:guide>
        <p15:guide id="11" orient="horz" pos="1224">
          <p15:clr>
            <a:srgbClr val="F26B43"/>
          </p15:clr>
        </p15:guide>
        <p15:guide id="12" orient="horz" pos="2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0F955AFE-ACA9-234B-98BE-D7CDA036D061}"/>
              </a:ext>
            </a:extLst>
          </p:cNvPr>
          <p:cNvSpPr>
            <a:spLocks noGrp="1"/>
          </p:cNvSpPr>
          <p:nvPr>
            <p:ph type="title"/>
          </p:nvPr>
        </p:nvSpPr>
        <p:spPr>
          <a:xfrm>
            <a:off x="342900" y="826615"/>
            <a:ext cx="8518575" cy="605988"/>
          </a:xfrm>
          <a:prstGeom prst="rect">
            <a:avLst/>
          </a:prstGeom>
        </p:spPr>
        <p:txBody>
          <a:bodyPr vert="horz" lIns="0" tIns="0" rIns="0" bIns="0" rtlCol="0" anchor="ctr">
            <a:noAutofit/>
          </a:bodyPr>
          <a:lstStyle/>
          <a:p>
            <a:r>
              <a:rPr lang="en-US"/>
              <a:t>Click to edit Master title style</a:t>
            </a:r>
          </a:p>
        </p:txBody>
      </p:sp>
      <p:sp>
        <p:nvSpPr>
          <p:cNvPr id="18" name="Slide Number Placeholder 5">
            <a:extLst>
              <a:ext uri="{FF2B5EF4-FFF2-40B4-BE49-F238E27FC236}">
                <a16:creationId xmlns:a16="http://schemas.microsoft.com/office/drawing/2014/main" id="{8FF75E85-A782-5748-88B3-65D28B191F8F}"/>
              </a:ext>
            </a:extLst>
          </p:cNvPr>
          <p:cNvSpPr>
            <a:spLocks noGrp="1"/>
          </p:cNvSpPr>
          <p:nvPr>
            <p:ph type="sldNum" sz="quarter" idx="4"/>
          </p:nvPr>
        </p:nvSpPr>
        <p:spPr>
          <a:xfrm>
            <a:off x="9190038" y="367521"/>
            <a:ext cx="2619268" cy="161583"/>
          </a:xfrm>
          <a:prstGeom prst="rect">
            <a:avLst/>
          </a:prstGeom>
          <a:noFill/>
        </p:spPr>
        <p:txBody>
          <a:bodyPr wrap="square" lIns="0" tIns="0" rIns="0" bIns="0" rtlCol="0" anchor="ctr">
            <a:noAutofit/>
          </a:bodyPr>
          <a:lstStyle>
            <a:lvl1pPr algn="r">
              <a:defRPr lang="en-US" sz="1100" b="0" i="0" smtClean="0">
                <a:latin typeface="Franklin Gothic Medium" panose="020B0603020102020204" pitchFamily="34" charset="0"/>
              </a:defRPr>
            </a:lvl1pPr>
          </a:lstStyle>
          <a:p>
            <a:fld id="{3AEB317C-CD42-EA44-9D08-DFA7660C5E76}" type="slidenum">
              <a:rPr lang="en-US" smtClean="0"/>
              <a:pPr/>
              <a:t>‹#›</a:t>
            </a:fld>
            <a:endParaRPr lang="en-US"/>
          </a:p>
        </p:txBody>
      </p:sp>
      <p:sp>
        <p:nvSpPr>
          <p:cNvPr id="19" name="Text Placeholder 8">
            <a:extLst>
              <a:ext uri="{FF2B5EF4-FFF2-40B4-BE49-F238E27FC236}">
                <a16:creationId xmlns:a16="http://schemas.microsoft.com/office/drawing/2014/main" id="{CD1F55E5-1507-774D-AFED-C36E86BB2DAF}"/>
              </a:ext>
            </a:extLst>
          </p:cNvPr>
          <p:cNvSpPr>
            <a:spLocks noGrp="1"/>
          </p:cNvSpPr>
          <p:nvPr>
            <p:ph type="body" idx="1"/>
          </p:nvPr>
        </p:nvSpPr>
        <p:spPr>
          <a:xfrm>
            <a:off x="342900" y="1554011"/>
            <a:ext cx="8532813" cy="449914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F9059642-B291-2040-A24C-CBA5A8B54E36}"/>
              </a:ext>
            </a:extLst>
          </p:cNvPr>
          <p:cNvPicPr>
            <a:picLocks noChangeAspect="1"/>
          </p:cNvPicPr>
          <p:nvPr userDrawn="1"/>
        </p:nvPicPr>
        <p:blipFill>
          <a:blip r:embed="rId60" cstate="print">
            <a:extLst>
              <a:ext uri="{28A0092B-C50C-407E-A947-70E740481C1C}">
                <a14:useLocalDpi xmlns:a14="http://schemas.microsoft.com/office/drawing/2010/main"/>
              </a:ext>
            </a:extLst>
          </a:blip>
          <a:srcRect/>
          <a:stretch/>
        </p:blipFill>
        <p:spPr>
          <a:xfrm>
            <a:off x="380419" y="381501"/>
            <a:ext cx="1054738" cy="127204"/>
          </a:xfrm>
          <a:prstGeom prst="rect">
            <a:avLst/>
          </a:prstGeom>
        </p:spPr>
      </p:pic>
      <p:sp>
        <p:nvSpPr>
          <p:cNvPr id="3" name="Footer Placeholder 2">
            <a:extLst>
              <a:ext uri="{FF2B5EF4-FFF2-40B4-BE49-F238E27FC236}">
                <a16:creationId xmlns:a16="http://schemas.microsoft.com/office/drawing/2014/main" id="{53F199F1-67E0-D222-3B66-7E38E0425659}"/>
              </a:ext>
            </a:extLst>
          </p:cNvPr>
          <p:cNvSpPr>
            <a:spLocks noGrp="1"/>
          </p:cNvSpPr>
          <p:nvPr>
            <p:ph type="ftr" sz="quarter" idx="3"/>
          </p:nvPr>
        </p:nvSpPr>
        <p:spPr>
          <a:xfrm>
            <a:off x="3311525" y="381501"/>
            <a:ext cx="4114800" cy="147603"/>
          </a:xfrm>
          <a:prstGeom prst="rect">
            <a:avLst/>
          </a:prstGeom>
        </p:spPr>
        <p:txBody>
          <a:bodyPr vert="horz" lIns="91440" tIns="45720" rIns="91440" bIns="45720" rtlCol="0" anchor="ctr"/>
          <a:lstStyle>
            <a:lvl1pPr algn="l">
              <a:defRPr sz="1100" b="0" i="0">
                <a:solidFill>
                  <a:schemeClr val="accent3"/>
                </a:solidFill>
                <a:latin typeface="Franklin Gothic Medium" panose="020B0603020102020204" pitchFamily="34" charset="0"/>
              </a:defRPr>
            </a:lvl1pPr>
          </a:lstStyle>
          <a:p>
            <a:endParaRPr lang="en-US"/>
          </a:p>
        </p:txBody>
      </p:sp>
    </p:spTree>
    <p:extLst>
      <p:ext uri="{BB962C8B-B14F-4D97-AF65-F5344CB8AC3E}">
        <p14:creationId xmlns:p14="http://schemas.microsoft.com/office/powerpoint/2010/main" val="69523507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 id="2147483909" r:id="rId34"/>
    <p:sldLayoutId id="2147483910" r:id="rId35"/>
    <p:sldLayoutId id="2147483911" r:id="rId36"/>
    <p:sldLayoutId id="2147483912" r:id="rId37"/>
    <p:sldLayoutId id="2147483913" r:id="rId38"/>
    <p:sldLayoutId id="2147483914" r:id="rId39"/>
    <p:sldLayoutId id="2147483915" r:id="rId40"/>
    <p:sldLayoutId id="2147483916" r:id="rId41"/>
    <p:sldLayoutId id="2147483917" r:id="rId42"/>
    <p:sldLayoutId id="2147483918" r:id="rId43"/>
    <p:sldLayoutId id="2147483919" r:id="rId44"/>
    <p:sldLayoutId id="2147483920" r:id="rId45"/>
    <p:sldLayoutId id="2147483921" r:id="rId46"/>
    <p:sldLayoutId id="2147483922" r:id="rId47"/>
    <p:sldLayoutId id="2147483923" r:id="rId48"/>
    <p:sldLayoutId id="2147483924" r:id="rId49"/>
    <p:sldLayoutId id="2147483925" r:id="rId50"/>
    <p:sldLayoutId id="2147483926" r:id="rId51"/>
    <p:sldLayoutId id="2147483927" r:id="rId52"/>
    <p:sldLayoutId id="2147483928" r:id="rId53"/>
    <p:sldLayoutId id="2147483929" r:id="rId54"/>
    <p:sldLayoutId id="2147483930" r:id="rId55"/>
    <p:sldLayoutId id="2147483931" r:id="rId56"/>
    <p:sldLayoutId id="2147483932" r:id="rId57"/>
    <p:sldLayoutId id="2147483933"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2400"/>
        </a:lnSpc>
        <a:spcBef>
          <a:spcPct val="0"/>
        </a:spcBef>
        <a:buNone/>
        <a:defRPr sz="2000" b="0" i="0" kern="1200">
          <a:solidFill>
            <a:schemeClr val="tx1"/>
          </a:solidFill>
          <a:latin typeface="+mj-lt"/>
          <a:ea typeface="+mj-ea"/>
          <a:cs typeface="+mj-cs"/>
        </a:defRPr>
      </a:lvl1pPr>
    </p:titleStyle>
    <p:bodyStyle>
      <a:lvl1pPr marL="0" indent="0" algn="l" defTabSz="914400" rtl="0" eaLnBrk="1" latinLnBrk="0" hangingPunct="1">
        <a:lnSpc>
          <a:spcPts val="1800"/>
        </a:lnSpc>
        <a:spcBef>
          <a:spcPts val="0"/>
        </a:spcBef>
        <a:buFont typeface="Arial" panose="020B0604020202020204" pitchFamily="34" charset="0"/>
        <a:buNone/>
        <a:defRPr sz="1400" b="0" i="0" kern="1200">
          <a:solidFill>
            <a:schemeClr val="tx1"/>
          </a:solidFill>
          <a:latin typeface="+mn-lt"/>
          <a:ea typeface="+mn-ea"/>
          <a:cs typeface="+mn-cs"/>
        </a:defRPr>
      </a:lvl1pPr>
      <a:lvl2pPr marL="237744" indent="-237744" algn="l" defTabSz="914400" rtl="0" eaLnBrk="1" latinLnBrk="0" hangingPunct="1">
        <a:lnSpc>
          <a:spcPts val="1800"/>
        </a:lnSpc>
        <a:spcBef>
          <a:spcPts val="0"/>
        </a:spcBef>
        <a:buClr>
          <a:schemeClr val="tx1"/>
        </a:buClr>
        <a:buFont typeface="Arial" panose="020B0604020202020204" pitchFamily="34" charset="0"/>
        <a:buChar char="•"/>
        <a:tabLst/>
        <a:defRPr lang="en-US" sz="1400" b="0" i="0" kern="1200" dirty="0">
          <a:solidFill>
            <a:schemeClr val="tx1"/>
          </a:solidFill>
          <a:latin typeface="+mn-lt"/>
          <a:ea typeface="+mn-ea"/>
          <a:cs typeface="+mn-cs"/>
        </a:defRPr>
      </a:lvl2pPr>
      <a:lvl3pPr marL="406400" indent="-237744" algn="l" defTabSz="914400" rtl="0" eaLnBrk="1" latinLnBrk="0" hangingPunct="1">
        <a:lnSpc>
          <a:spcPts val="1800"/>
        </a:lnSpc>
        <a:spcBef>
          <a:spcPts val="0"/>
        </a:spcBef>
        <a:buClr>
          <a:schemeClr val="tx1"/>
        </a:buClr>
        <a:buSzPct val="100000"/>
        <a:buFont typeface="System Font Regular"/>
        <a:buChar char="◦"/>
        <a:tabLst/>
        <a:defRPr lang="en-US" sz="1400" b="0" i="0" kern="1200" dirty="0">
          <a:solidFill>
            <a:schemeClr val="tx1"/>
          </a:solidFill>
          <a:latin typeface="+mn-lt"/>
          <a:ea typeface="+mn-ea"/>
          <a:cs typeface="+mn-cs"/>
        </a:defRPr>
      </a:lvl3pPr>
      <a:lvl4pPr marL="0" indent="0" algn="l" defTabSz="914400" rtl="0" eaLnBrk="1" latinLnBrk="0" hangingPunct="1">
        <a:lnSpc>
          <a:spcPts val="1800"/>
        </a:lnSpc>
        <a:spcBef>
          <a:spcPts val="0"/>
        </a:spcBef>
        <a:spcAft>
          <a:spcPts val="600"/>
        </a:spcAft>
        <a:buSzPct val="100000"/>
        <a:buFont typeface="Franklin Gothic Book" panose="020B0503020102020204" pitchFamily="34" charset="0"/>
        <a:buNone/>
        <a:tabLst/>
        <a:defRPr sz="1600" b="0" i="0" kern="1200">
          <a:solidFill>
            <a:schemeClr val="tx1"/>
          </a:solidFill>
          <a:latin typeface="+mj-lt"/>
          <a:ea typeface="+mn-ea"/>
          <a:cs typeface="+mn-cs"/>
        </a:defRPr>
      </a:lvl4pPr>
      <a:lvl5pPr marL="7938" indent="0" algn="l" defTabSz="914400" rtl="0" eaLnBrk="1" latinLnBrk="0" hangingPunct="1">
        <a:lnSpc>
          <a:spcPts val="1800"/>
        </a:lnSpc>
        <a:spcBef>
          <a:spcPts val="0"/>
        </a:spcBef>
        <a:buFont typeface="Franklin Gothic Book" panose="020B0503020102020204" pitchFamily="34" charset="0"/>
        <a:buNone/>
        <a:tabLst/>
        <a:defRPr sz="14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1162">
          <p15:clr>
            <a:srgbClr val="F26B43"/>
          </p15:clr>
        </p15:guide>
        <p15:guide id="3" pos="976">
          <p15:clr>
            <a:srgbClr val="F26B43"/>
          </p15:clr>
        </p15:guide>
        <p15:guide id="4" pos="216">
          <p15:clr>
            <a:srgbClr val="F26B43"/>
          </p15:clr>
        </p15:guide>
        <p15:guide id="5" orient="horz" pos="768">
          <p15:clr>
            <a:srgbClr val="F26B43"/>
          </p15:clr>
        </p15:guide>
        <p15:guide id="6" pos="3736">
          <p15:clr>
            <a:srgbClr val="F26B43"/>
          </p15:clr>
        </p15:guide>
        <p15:guide id="7" pos="3933">
          <p15:clr>
            <a:srgbClr val="F26B43"/>
          </p15:clr>
        </p15:guide>
        <p15:guide id="8" pos="5584">
          <p15:clr>
            <a:srgbClr val="F26B43"/>
          </p15:clr>
        </p15:guide>
        <p15:guide id="9" pos="5776">
          <p15:clr>
            <a:srgbClr val="F26B43"/>
          </p15:clr>
        </p15:guide>
        <p15:guide id="10" pos="7426">
          <p15:clr>
            <a:srgbClr val="F26B43"/>
          </p15:clr>
        </p15:guide>
        <p15:guide id="11" orient="horz" pos="960">
          <p15:clr>
            <a:srgbClr val="F26B43"/>
          </p15:clr>
        </p15:guide>
        <p15:guide id="12" orient="horz" pos="240">
          <p15:clr>
            <a:srgbClr val="F26B43"/>
          </p15:clr>
        </p15:guide>
        <p15:guide id="13" pos="2818">
          <p15:clr>
            <a:srgbClr val="F26B43"/>
          </p15:clr>
        </p15:guide>
        <p15:guide id="14" pos="3005">
          <p15:clr>
            <a:srgbClr val="F26B43"/>
          </p15:clr>
        </p15:guide>
        <p15:guide id="15" pos="4660">
          <p15:clr>
            <a:srgbClr val="F26B43"/>
          </p15:clr>
        </p15:guide>
        <p15:guide id="16" pos="4852">
          <p15:clr>
            <a:srgbClr val="F26B43"/>
          </p15:clr>
        </p15:guide>
        <p15:guide id="17" pos="6507">
          <p15:clr>
            <a:srgbClr val="F26B43"/>
          </p15:clr>
        </p15:guide>
        <p15:guide id="18" pos="6694">
          <p15:clr>
            <a:srgbClr val="F26B43"/>
          </p15:clr>
        </p15:guide>
        <p15:guide id="19" pos="2086">
          <p15:clr>
            <a:srgbClr val="F26B43"/>
          </p15:clr>
        </p15:guide>
        <p15:guide id="20" pos="189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ubtitle 5">
            <a:extLst>
              <a:ext uri="{FF2B5EF4-FFF2-40B4-BE49-F238E27FC236}">
                <a16:creationId xmlns:a16="http://schemas.microsoft.com/office/drawing/2014/main" id="{552876B4-B0E1-F741-3E0E-652178FCC72D}"/>
              </a:ext>
            </a:extLst>
          </p:cNvPr>
          <p:cNvSpPr txBox="1">
            <a:spLocks/>
          </p:cNvSpPr>
          <p:nvPr userDrawn="1"/>
        </p:nvSpPr>
        <p:spPr>
          <a:xfrm>
            <a:off x="7865076" y="6479035"/>
            <a:ext cx="4070233" cy="114463"/>
          </a:xfrm>
          <a:prstGeom prst="rect">
            <a:avLst/>
          </a:prstGeom>
        </p:spPr>
        <p:txBody>
          <a:bodyPr vert="horz" lIns="18000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r" defTabSz="914400" rtl="0" eaLnBrk="1" latinLnBrk="0" hangingPunct="1">
              <a:lnSpc>
                <a:spcPct val="90000"/>
              </a:lnSpc>
              <a:spcBef>
                <a:spcPts val="1000"/>
              </a:spcBef>
              <a:buFont typeface="Arial" panose="020B0604020202020204" pitchFamily="34" charset="0"/>
              <a:buNone/>
            </a:pPr>
            <a:r>
              <a:rPr lang="en-US" sz="800" kern="1200">
                <a:solidFill>
                  <a:srgbClr val="0E012E"/>
                </a:solidFill>
                <a:latin typeface="Figtree" pitchFamily="2" charset="0"/>
                <a:ea typeface="+mn-ea"/>
                <a:cs typeface="Arial" panose="020B0604020202020204" pitchFamily="34" charset="0"/>
              </a:rPr>
              <a:t>Confidential © </a:t>
            </a:r>
            <a:r>
              <a:rPr lang="en-US" sz="800" kern="1200" err="1">
                <a:solidFill>
                  <a:srgbClr val="0E012E"/>
                </a:solidFill>
                <a:latin typeface="Figtree" pitchFamily="2" charset="0"/>
                <a:ea typeface="+mn-ea"/>
                <a:cs typeface="Arial" panose="020B0604020202020204" pitchFamily="34" charset="0"/>
              </a:rPr>
              <a:t>Secaro</a:t>
            </a:r>
            <a:r>
              <a:rPr lang="en-US" sz="800" kern="1200">
                <a:solidFill>
                  <a:srgbClr val="0E012E"/>
                </a:solidFill>
                <a:latin typeface="Figtree" pitchFamily="2" charset="0"/>
                <a:ea typeface="+mn-ea"/>
                <a:cs typeface="Arial" panose="020B0604020202020204" pitchFamily="34" charset="0"/>
              </a:rPr>
              <a:t>. All rights reserved​</a:t>
            </a:r>
          </a:p>
        </p:txBody>
      </p:sp>
      <p:pic>
        <p:nvPicPr>
          <p:cNvPr id="4" name="Picture 3">
            <a:extLst>
              <a:ext uri="{FF2B5EF4-FFF2-40B4-BE49-F238E27FC236}">
                <a16:creationId xmlns:a16="http://schemas.microsoft.com/office/drawing/2014/main" id="{809C4387-6836-A832-DBCC-4CF02DF6FE41}"/>
              </a:ext>
            </a:extLst>
          </p:cNvPr>
          <p:cNvPicPr>
            <a:picLocks noChangeAspect="1"/>
          </p:cNvPicPr>
          <p:nvPr userDrawn="1"/>
        </p:nvPicPr>
        <p:blipFill>
          <a:blip r:embed="rId22"/>
          <a:stretch>
            <a:fillRect/>
          </a:stretch>
        </p:blipFill>
        <p:spPr>
          <a:xfrm>
            <a:off x="360865" y="6422591"/>
            <a:ext cx="227352" cy="227352"/>
          </a:xfrm>
          <a:prstGeom prst="rect">
            <a:avLst/>
          </a:prstGeom>
        </p:spPr>
      </p:pic>
    </p:spTree>
    <p:extLst>
      <p:ext uri="{BB962C8B-B14F-4D97-AF65-F5344CB8AC3E}">
        <p14:creationId xmlns:p14="http://schemas.microsoft.com/office/powerpoint/2010/main" val="31731461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8CA8B-DD0B-81C9-83D4-CD83C7ACAACD}"/>
              </a:ext>
            </a:extLst>
          </p:cNvPr>
          <p:cNvSpPr>
            <a:spLocks noGrp="1"/>
          </p:cNvSpPr>
          <p:nvPr>
            <p:ph type="title"/>
          </p:nvPr>
        </p:nvSpPr>
        <p:spPr>
          <a:xfrm>
            <a:off x="666749" y="365125"/>
            <a:ext cx="10858502" cy="97427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75FB13-95C6-EAC6-9DD7-6F5A0A4BA503}"/>
              </a:ext>
            </a:extLst>
          </p:cNvPr>
          <p:cNvSpPr>
            <a:spLocks noGrp="1"/>
          </p:cNvSpPr>
          <p:nvPr>
            <p:ph type="body" idx="1"/>
          </p:nvPr>
        </p:nvSpPr>
        <p:spPr>
          <a:xfrm>
            <a:off x="666749" y="1440000"/>
            <a:ext cx="10858502" cy="4212000"/>
          </a:xfrm>
          <a:prstGeom prst="rect">
            <a:avLst/>
          </a:prstGeom>
        </p:spPr>
        <p:txBody>
          <a:bodyPr vert="horz" lIns="9000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Slide Number Placeholder 5">
            <a:extLst>
              <a:ext uri="{FF2B5EF4-FFF2-40B4-BE49-F238E27FC236}">
                <a16:creationId xmlns:a16="http://schemas.microsoft.com/office/drawing/2014/main" id="{FBA9B59C-E7D8-F5ED-A822-F87A19605E3A}"/>
              </a:ext>
            </a:extLst>
          </p:cNvPr>
          <p:cNvSpPr>
            <a:spLocks noGrp="1"/>
          </p:cNvSpPr>
          <p:nvPr>
            <p:ph type="sldNum" sz="quarter" idx="4"/>
          </p:nvPr>
        </p:nvSpPr>
        <p:spPr>
          <a:xfrm>
            <a:off x="8610599" y="6376522"/>
            <a:ext cx="2914651" cy="365125"/>
          </a:xfrm>
          <a:prstGeom prst="rect">
            <a:avLst/>
          </a:prstGeom>
        </p:spPr>
        <p:txBody>
          <a:bodyPr vert="horz" lIns="91440" tIns="45720" rIns="91440" bIns="45720" rtlCol="0" anchor="ctr"/>
          <a:lstStyle>
            <a:lvl1pPr algn="r">
              <a:defRPr sz="1000" b="0" i="0">
                <a:solidFill>
                  <a:schemeClr val="accent2"/>
                </a:solidFill>
                <a:latin typeface="Public Sans" pitchFamily="2" charset="77"/>
              </a:defRPr>
            </a:lvl1pPr>
          </a:lstStyle>
          <a:p>
            <a:fld id="{75DF3089-2DB7-FE44-9E32-3A480F1EF615}" type="slidenum">
              <a:rPr lang="en-US" smtClean="0"/>
              <a:pPr/>
              <a:t>‹#›</a:t>
            </a:fld>
            <a:endParaRPr lang="en-US"/>
          </a:p>
        </p:txBody>
      </p:sp>
      <p:sp>
        <p:nvSpPr>
          <p:cNvPr id="7" name="Footer Placeholder 7">
            <a:extLst>
              <a:ext uri="{FF2B5EF4-FFF2-40B4-BE49-F238E27FC236}">
                <a16:creationId xmlns:a16="http://schemas.microsoft.com/office/drawing/2014/main" id="{1E1E0042-0D8C-D038-794A-BF5071AF8D78}"/>
              </a:ext>
            </a:extLst>
          </p:cNvPr>
          <p:cNvSpPr>
            <a:spLocks noGrp="1"/>
          </p:cNvSpPr>
          <p:nvPr>
            <p:ph type="ftr" sz="quarter" idx="3"/>
          </p:nvPr>
        </p:nvSpPr>
        <p:spPr>
          <a:xfrm>
            <a:off x="4038600" y="6376522"/>
            <a:ext cx="4114800" cy="365125"/>
          </a:xfrm>
          <a:prstGeom prst="rect">
            <a:avLst/>
          </a:prstGeom>
        </p:spPr>
        <p:txBody>
          <a:bodyPr vert="horz" lIns="91440" tIns="45720" rIns="91440" bIns="45720" rtlCol="0" anchor="ctr"/>
          <a:lstStyle>
            <a:lvl1pPr algn="ctr">
              <a:defRPr sz="1000" b="0" i="0">
                <a:solidFill>
                  <a:schemeClr val="accent2"/>
                </a:solidFill>
                <a:latin typeface="Public Sans" pitchFamily="2" charset="77"/>
              </a:defRPr>
            </a:lvl1pPr>
          </a:lstStyle>
          <a:p>
            <a:r>
              <a:rPr lang="en-US"/>
              <a:t>Classification: Internal</a:t>
            </a:r>
          </a:p>
        </p:txBody>
      </p:sp>
    </p:spTree>
    <p:extLst>
      <p:ext uri="{BB962C8B-B14F-4D97-AF65-F5344CB8AC3E}">
        <p14:creationId xmlns:p14="http://schemas.microsoft.com/office/powerpoint/2010/main" val="304136897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Lst>
  <p:hf hdr="0" dt="0"/>
  <p:txStyles>
    <p:titleStyle>
      <a:lvl1pPr algn="l" defTabSz="914400" rtl="0" eaLnBrk="1" latinLnBrk="0" hangingPunct="1">
        <a:lnSpc>
          <a:spcPct val="90000"/>
        </a:lnSpc>
        <a:spcBef>
          <a:spcPct val="0"/>
        </a:spcBef>
        <a:buNone/>
        <a:defRPr sz="4000" b="1" i="0" kern="1200" spc="-40" baseline="0">
          <a:solidFill>
            <a:schemeClr val="bg1">
              <a:lumMod val="95000"/>
            </a:schemeClr>
          </a:solidFill>
          <a:latin typeface="Public Sans SemiBold" pitchFamily="2" charset="77"/>
          <a:ea typeface="Open Sans Light" panose="020B0306030504020204" pitchFamily="34" charset="0"/>
          <a:cs typeface="Open Sans Light" panose="020B0306030504020204" pitchFamily="34" charset="0"/>
        </a:defRPr>
      </a:lvl1pPr>
    </p:titleStyle>
    <p:bodyStyle>
      <a:lvl1pPr marL="228600" indent="-270000" algn="l" defTabSz="914400" rtl="0" eaLnBrk="1" latinLnBrk="0" hangingPunct="1">
        <a:lnSpc>
          <a:spcPct val="90000"/>
        </a:lnSpc>
        <a:spcBef>
          <a:spcPts val="1000"/>
        </a:spcBef>
        <a:buFontTx/>
        <a:buBlip>
          <a:blip r:embed="rId22"/>
        </a:buBlip>
        <a:defRPr sz="2400" b="0" i="0" kern="1200" spc="0" baseline="0">
          <a:solidFill>
            <a:schemeClr val="bg1">
              <a:lumMod val="95000"/>
            </a:schemeClr>
          </a:solidFill>
          <a:latin typeface="Public Sans Light" pitchFamily="2" charset="77"/>
          <a:ea typeface="Open Sans Light" panose="020B0306030504020204" pitchFamily="34" charset="0"/>
          <a:cs typeface="Open Sans Light" panose="020B0306030504020204" pitchFamily="34" charset="0"/>
        </a:defRPr>
      </a:lvl1pPr>
      <a:lvl2pPr marL="685800" indent="-252000" algn="l" defTabSz="914400" rtl="0" eaLnBrk="1" latinLnBrk="0" hangingPunct="1">
        <a:lnSpc>
          <a:spcPct val="90000"/>
        </a:lnSpc>
        <a:spcBef>
          <a:spcPts val="500"/>
        </a:spcBef>
        <a:buFontTx/>
        <a:buBlip>
          <a:blip r:embed="rId22"/>
        </a:buBlip>
        <a:defRPr sz="2000" b="0" i="0" kern="1200" spc="0" baseline="0">
          <a:solidFill>
            <a:schemeClr val="bg1">
              <a:lumMod val="95000"/>
            </a:schemeClr>
          </a:solidFill>
          <a:latin typeface="Public Sans Light" pitchFamily="2" charset="77"/>
          <a:ea typeface="Open Sans Light" panose="020B0306030504020204" pitchFamily="34" charset="0"/>
          <a:cs typeface="Open Sans Light" panose="020B0306030504020204" pitchFamily="34" charset="0"/>
        </a:defRPr>
      </a:lvl2pPr>
      <a:lvl3pPr marL="1143000" indent="-234000" algn="l" defTabSz="914400" rtl="0" eaLnBrk="1" latinLnBrk="0" hangingPunct="1">
        <a:lnSpc>
          <a:spcPct val="90000"/>
        </a:lnSpc>
        <a:spcBef>
          <a:spcPts val="500"/>
        </a:spcBef>
        <a:buFontTx/>
        <a:buBlip>
          <a:blip r:embed="rId22"/>
        </a:buBlip>
        <a:defRPr sz="1800" b="0" i="0" kern="1200" spc="0" baseline="0">
          <a:solidFill>
            <a:schemeClr val="bg1">
              <a:lumMod val="95000"/>
            </a:schemeClr>
          </a:solidFill>
          <a:latin typeface="Public Sans Light" pitchFamily="2" charset="77"/>
          <a:ea typeface="Open Sans Light" panose="020B0306030504020204" pitchFamily="34" charset="0"/>
          <a:cs typeface="Open Sans Light" panose="020B0306030504020204" pitchFamily="34" charset="0"/>
        </a:defRPr>
      </a:lvl3pPr>
      <a:lvl4pPr marL="1520825" indent="-222250" algn="l" defTabSz="914400" rtl="0" eaLnBrk="1" latinLnBrk="0" hangingPunct="1">
        <a:lnSpc>
          <a:spcPct val="90000"/>
        </a:lnSpc>
        <a:spcBef>
          <a:spcPts val="500"/>
        </a:spcBef>
        <a:buFontTx/>
        <a:buBlip>
          <a:blip r:embed="rId22"/>
        </a:buBlip>
        <a:tabLst/>
        <a:defRPr sz="1600" b="0" i="0" kern="1200" spc="0" baseline="0">
          <a:solidFill>
            <a:schemeClr val="bg1">
              <a:lumMod val="95000"/>
            </a:schemeClr>
          </a:solidFill>
          <a:latin typeface="Public Sans Light" pitchFamily="2" charset="77"/>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spc="-100" baseline="0">
          <a:solidFill>
            <a:srgbClr val="0A3645"/>
          </a:solidFill>
          <a:latin typeface="Public Sans Light" pitchFamily="2" charset="77"/>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20.svg"/><Relationship Id="rId3" Type="http://schemas.openxmlformats.org/officeDocument/2006/relationships/chart" Target="../charts/chart1.xml"/><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19.png"/><Relationship Id="rId2" Type="http://schemas.openxmlformats.org/officeDocument/2006/relationships/notesSlide" Target="../notesSlides/notesSlide10.xml"/><Relationship Id="rId16" Type="http://schemas.openxmlformats.org/officeDocument/2006/relationships/chart" Target="../charts/chart2.xml"/><Relationship Id="rId20" Type="http://schemas.openxmlformats.org/officeDocument/2006/relationships/image" Target="../media/image122.svg"/><Relationship Id="rId1" Type="http://schemas.openxmlformats.org/officeDocument/2006/relationships/slideLayout" Target="../slideLayouts/slideLayout58.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21.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xml"/><Relationship Id="rId1" Type="http://schemas.openxmlformats.org/officeDocument/2006/relationships/tags" Target="../tags/tag124.xml"/><Relationship Id="rId4" Type="http://schemas.openxmlformats.org/officeDocument/2006/relationships/image" Target="../media/image125.jpeg"/></Relationships>
</file>

<file path=ppt/slides/_rels/slide1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127.xml"/><Relationship Id="rId7" Type="http://schemas.openxmlformats.org/officeDocument/2006/relationships/notesSlide" Target="../notesSlides/notesSlide15.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63.xml"/><Relationship Id="rId11" Type="http://schemas.openxmlformats.org/officeDocument/2006/relationships/image" Target="../media/image129.png"/><Relationship Id="rId5" Type="http://schemas.openxmlformats.org/officeDocument/2006/relationships/tags" Target="../tags/tag129.xml"/><Relationship Id="rId10" Type="http://schemas.openxmlformats.org/officeDocument/2006/relationships/image" Target="../media/image128.png"/><Relationship Id="rId4" Type="http://schemas.openxmlformats.org/officeDocument/2006/relationships/tags" Target="../tags/tag128.xml"/><Relationship Id="rId9"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99.xml"/><Relationship Id="rId4" Type="http://schemas.openxmlformats.org/officeDocument/2006/relationships/image" Target="../media/image85.svg"/></Relationships>
</file>

<file path=ppt/slides/_rels/slide20.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20.png"/><Relationship Id="rId5" Type="http://schemas.openxmlformats.org/officeDocument/2006/relationships/image" Target="../media/image132.jpeg"/><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4.jpeg"/><Relationship Id="rId2" Type="http://schemas.microsoft.com/office/2018/10/relationships/comments" Target="../comments/modernComment_7FFFFFF3_9596F83.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135.png"/><Relationship Id="rId2" Type="http://schemas.microsoft.com/office/2018/10/relationships/comments" Target="../comments/modernComment_7FFFFFF1_E8A873A4.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hyperlink" Target="mailto:helpdesk@haworth.com"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s://haworth.com/na/en/about/suppliers.html"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141.jpeg"/></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hyperlink" Target="https://www.haworth.com/na/en/about/suppliers.html" TargetMode="External"/><Relationship Id="rId5" Type="http://schemas.openxmlformats.org/officeDocument/2006/relationships/image" Target="../media/image144.png"/><Relationship Id="rId4" Type="http://schemas.openxmlformats.org/officeDocument/2006/relationships/image" Target="../media/image143.png"/></Relationships>
</file>

<file path=ppt/slides/_rels/slide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xml"/><Relationship Id="rId1" Type="http://schemas.openxmlformats.org/officeDocument/2006/relationships/slideLayout" Target="../slideLayouts/slideLayout265.xml"/></Relationships>
</file>

<file path=ppt/slides/_rels/slide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svg"/></Relationships>
</file>

<file path=ppt/slides/_rels/slide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DFDDC-F7E1-2505-9315-1521D220945D}"/>
              </a:ext>
            </a:extLst>
          </p:cNvPr>
          <p:cNvSpPr txBox="1"/>
          <p:nvPr/>
        </p:nvSpPr>
        <p:spPr>
          <a:xfrm>
            <a:off x="342900" y="4469054"/>
            <a:ext cx="25093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DBCFA7"/>
                </a:solidFill>
                <a:effectLst/>
                <a:uLnTx/>
                <a:uFillTx/>
                <a:latin typeface="Franklin Gothic Book"/>
                <a:ea typeface="+mn-ea"/>
                <a:cs typeface="+mn-cs"/>
              </a:rPr>
              <a:t>Technology Forum</a:t>
            </a:r>
          </a:p>
        </p:txBody>
      </p:sp>
    </p:spTree>
    <p:extLst>
      <p:ext uri="{BB962C8B-B14F-4D97-AF65-F5344CB8AC3E}">
        <p14:creationId xmlns:p14="http://schemas.microsoft.com/office/powerpoint/2010/main" val="4102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8ECBE1-429F-08A8-CB8C-BC62DE4BC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B317C-CD42-EA44-9D08-DFA7660C5E76}" type="slidenum">
              <a:rPr kumimoji="0" lang="en-US" sz="1000" b="0" i="0" u="none" strike="noStrike" kern="1200" cap="none" spc="0" normalizeH="0" baseline="0" noProof="0" smtClean="0">
                <a:ln>
                  <a:noFill/>
                </a:ln>
                <a:solidFill>
                  <a:srgbClr val="202E3D"/>
                </a:solidFill>
                <a:effectLst/>
                <a:uLnTx/>
                <a:uFillTx/>
                <a:latin typeface="Franklin Gothic Medium" panose="020B06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202E3D"/>
              </a:solidFill>
              <a:effectLst/>
              <a:uLnTx/>
              <a:uFillTx/>
              <a:latin typeface="Franklin Gothic Medium" panose="020B0603020102020204" pitchFamily="34" charset="0"/>
              <a:ea typeface="+mn-ea"/>
              <a:cs typeface="+mn-cs"/>
            </a:endParaRPr>
          </a:p>
        </p:txBody>
      </p:sp>
      <p:sp>
        <p:nvSpPr>
          <p:cNvPr id="5" name="Title 4">
            <a:extLst>
              <a:ext uri="{FF2B5EF4-FFF2-40B4-BE49-F238E27FC236}">
                <a16:creationId xmlns:a16="http://schemas.microsoft.com/office/drawing/2014/main" id="{7A52AC4B-77B4-E5D0-523A-95512F3D3569}"/>
              </a:ext>
            </a:extLst>
          </p:cNvPr>
          <p:cNvSpPr>
            <a:spLocks noGrp="1"/>
          </p:cNvSpPr>
          <p:nvPr>
            <p:ph type="title"/>
          </p:nvPr>
        </p:nvSpPr>
        <p:spPr>
          <a:xfrm>
            <a:off x="373064" y="809625"/>
            <a:ext cx="11429999" cy="473841"/>
          </a:xfrm>
        </p:spPr>
        <p:txBody>
          <a:bodyPr/>
          <a:lstStyle/>
          <a:p>
            <a:r>
              <a:rPr lang="en-US"/>
              <a:t>Source to Settle | Why are we on the Journey</a:t>
            </a:r>
          </a:p>
        </p:txBody>
      </p:sp>
      <p:sp>
        <p:nvSpPr>
          <p:cNvPr id="9" name="TextBox 8">
            <a:extLst>
              <a:ext uri="{FF2B5EF4-FFF2-40B4-BE49-F238E27FC236}">
                <a16:creationId xmlns:a16="http://schemas.microsoft.com/office/drawing/2014/main" id="{B650A570-B9E1-FDC0-071B-FF04847F968F}"/>
              </a:ext>
            </a:extLst>
          </p:cNvPr>
          <p:cNvSpPr txBox="1"/>
          <p:nvPr/>
        </p:nvSpPr>
        <p:spPr>
          <a:xfrm>
            <a:off x="462582" y="2245364"/>
            <a:ext cx="3422940" cy="2677656"/>
          </a:xfrm>
          <a:prstGeom prst="rect">
            <a:avLst/>
          </a:prstGeom>
          <a:noFill/>
          <a:ln>
            <a:noFill/>
          </a:ln>
        </p:spPr>
        <p:txBody>
          <a:bodyPr wrap="square" lIns="91440" tIns="45720" rIns="91440" bIns="45720" rtlCol="0" anchor="t">
            <a:spAutoFit/>
          </a:bodyPr>
          <a:lstStyle/>
          <a:p>
            <a:pPr>
              <a:defRPr/>
            </a:pPr>
            <a:r>
              <a:rPr lang="en-US" sz="1400">
                <a:solidFill>
                  <a:srgbClr val="202E3D"/>
                </a:solidFill>
                <a:latin typeface="Franklin Gothic Book"/>
              </a:rPr>
              <a:t>Internal </a:t>
            </a:r>
          </a:p>
          <a:p>
            <a:pPr marL="171450" indent="-171450">
              <a:buFont typeface="Arial" panose="020B0604020202020204" pitchFamily="34" charset="0"/>
              <a:buChar char="•"/>
              <a:defRPr/>
            </a:pPr>
            <a:r>
              <a:rPr lang="en-US" sz="1400">
                <a:solidFill>
                  <a:srgbClr val="202E3D"/>
                </a:solidFill>
                <a:latin typeface="Franklin Gothic Book"/>
              </a:rPr>
              <a:t>End-of-life purchasing systems</a:t>
            </a:r>
          </a:p>
          <a:p>
            <a:pPr marL="171450" indent="-171450">
              <a:buFont typeface="Arial" panose="020B0604020202020204" pitchFamily="34" charset="0"/>
              <a:buChar char="•"/>
              <a:defRPr/>
            </a:pPr>
            <a:r>
              <a:rPr lang="en-US" sz="1400">
                <a:solidFill>
                  <a:srgbClr val="202E3D"/>
                </a:solidFill>
                <a:latin typeface="Franklin Gothic Book"/>
              </a:rPr>
              <a:t>Significant human intervention</a:t>
            </a:r>
          </a:p>
          <a:p>
            <a:pPr marL="171450" indent="-171450">
              <a:buFont typeface="Arial" panose="020B0604020202020204" pitchFamily="34" charset="0"/>
              <a:buChar char="•"/>
              <a:defRPr/>
            </a:pPr>
            <a:r>
              <a:rPr lang="en-US" sz="1400">
                <a:solidFill>
                  <a:srgbClr val="202E3D"/>
                </a:solidFill>
              </a:rPr>
              <a:t>No Purchase Order Confirmations</a:t>
            </a:r>
          </a:p>
          <a:p>
            <a:pPr marL="171450" indent="-171450">
              <a:buFont typeface="Arial" panose="020B0604020202020204" pitchFamily="34" charset="0"/>
              <a:buChar char="•"/>
              <a:defRPr/>
            </a:pPr>
            <a:r>
              <a:rPr lang="en-US" sz="1400">
                <a:solidFill>
                  <a:srgbClr val="202E3D"/>
                </a:solidFill>
              </a:rPr>
              <a:t>Inadequate Advanced Shipping Notice </a:t>
            </a:r>
          </a:p>
          <a:p>
            <a:pPr marL="171450" indent="-171450">
              <a:buFont typeface="Arial" panose="020B0604020202020204" pitchFamily="34" charset="0"/>
              <a:buChar char="•"/>
              <a:defRPr/>
            </a:pPr>
            <a:r>
              <a:rPr lang="en-US" sz="1400">
                <a:solidFill>
                  <a:srgbClr val="202E3D"/>
                </a:solidFill>
                <a:latin typeface="Franklin Gothic Book"/>
              </a:rPr>
              <a:t>Inefficient Procure to Pay Processes</a:t>
            </a:r>
          </a:p>
          <a:p>
            <a:pPr marL="171450" indent="-171450">
              <a:buFont typeface="Arial" panose="020B0604020202020204" pitchFamily="34" charset="0"/>
              <a:buChar char="•"/>
              <a:defRPr/>
            </a:pPr>
            <a:r>
              <a:rPr lang="en-US" sz="1400">
                <a:solidFill>
                  <a:srgbClr val="202E3D"/>
                </a:solidFill>
                <a:latin typeface="Franklin Gothic Book"/>
              </a:rPr>
              <a:t>Lost Knowledge Base — Turnover</a:t>
            </a:r>
          </a:p>
          <a:p>
            <a:pPr>
              <a:defRPr/>
            </a:pPr>
            <a:endParaRPr lang="en-US" sz="1400">
              <a:solidFill>
                <a:srgbClr val="202E3D"/>
              </a:solidFill>
              <a:highlight>
                <a:srgbClr val="FFFF00"/>
              </a:highlight>
              <a:latin typeface="Franklin Gothic Book"/>
            </a:endParaRPr>
          </a:p>
          <a:p>
            <a:pPr>
              <a:defRPr/>
            </a:pPr>
            <a:r>
              <a:rPr lang="en-US" sz="1400">
                <a:solidFill>
                  <a:srgbClr val="202E3D"/>
                </a:solidFill>
                <a:latin typeface="Franklin Gothic Book"/>
              </a:rPr>
              <a:t>External </a:t>
            </a:r>
          </a:p>
          <a:p>
            <a:pPr marL="285750" indent="-285750">
              <a:buFont typeface="Arial" panose="020B0604020202020204" pitchFamily="34" charset="0"/>
              <a:buChar char="•"/>
              <a:defRPr/>
            </a:pPr>
            <a:r>
              <a:rPr lang="en-US" sz="1400">
                <a:solidFill>
                  <a:srgbClr val="202E3D"/>
                </a:solidFill>
                <a:latin typeface="Franklin Gothic Book"/>
              </a:rPr>
              <a:t>Geopolitical Dynamics</a:t>
            </a:r>
          </a:p>
          <a:p>
            <a:pPr marL="285750" indent="-285750">
              <a:buFont typeface="Arial" panose="020B0604020202020204" pitchFamily="34" charset="0"/>
              <a:buChar char="•"/>
              <a:defRPr/>
            </a:pPr>
            <a:r>
              <a:rPr lang="en-US" sz="1400">
                <a:solidFill>
                  <a:srgbClr val="202E3D"/>
                </a:solidFill>
                <a:latin typeface="Franklin Gothic Book"/>
              </a:rPr>
              <a:t>Supply Chain Interruptions</a:t>
            </a:r>
          </a:p>
          <a:p>
            <a:pPr marL="285750" indent="-285750">
              <a:buFont typeface="Arial" panose="020B0604020202020204" pitchFamily="34" charset="0"/>
              <a:buChar char="•"/>
              <a:defRPr/>
            </a:pPr>
            <a:r>
              <a:rPr lang="en-US" sz="1400">
                <a:solidFill>
                  <a:srgbClr val="202E3D"/>
                </a:solidFill>
                <a:latin typeface="Franklin Gothic Book"/>
              </a:rPr>
              <a:t>Pace of change with our Customers</a:t>
            </a:r>
          </a:p>
        </p:txBody>
      </p:sp>
      <p:sp>
        <p:nvSpPr>
          <p:cNvPr id="7" name="TextBox 6">
            <a:extLst>
              <a:ext uri="{FF2B5EF4-FFF2-40B4-BE49-F238E27FC236}">
                <a16:creationId xmlns:a16="http://schemas.microsoft.com/office/drawing/2014/main" id="{71324F85-2FCA-140F-09CF-BE5DA925D2E2}"/>
              </a:ext>
            </a:extLst>
          </p:cNvPr>
          <p:cNvSpPr txBox="1"/>
          <p:nvPr/>
        </p:nvSpPr>
        <p:spPr>
          <a:xfrm>
            <a:off x="8306480" y="2069990"/>
            <a:ext cx="3496581" cy="2031325"/>
          </a:xfrm>
          <a:prstGeom prst="rect">
            <a:avLst/>
          </a:prstGeom>
          <a:noFill/>
          <a:ln>
            <a:noFill/>
          </a:ln>
        </p:spPr>
        <p:txBody>
          <a:bodyPr wrap="square" rtlCol="0">
            <a:spAutoFit/>
          </a:bodyPr>
          <a:lstStyle/>
          <a:p>
            <a:pPr lvl="0">
              <a:defRPr/>
            </a:pPr>
            <a:endParaRPr lang="en-US" sz="1400">
              <a:solidFill>
                <a:srgbClr val="202E3D"/>
              </a:solidFill>
            </a:endParaRPr>
          </a:p>
          <a:p>
            <a:pPr marL="171450" indent="-171450">
              <a:buFont typeface="Arial" panose="020B0604020202020204" pitchFamily="34" charset="0"/>
              <a:buChar char="•"/>
              <a:defRPr/>
            </a:pPr>
            <a:r>
              <a:rPr lang="en-US" sz="1400">
                <a:solidFill>
                  <a:srgbClr val="202E3D"/>
                </a:solidFill>
              </a:rPr>
              <a:t>Improves Timely Communication</a:t>
            </a:r>
          </a:p>
          <a:p>
            <a:pPr marL="171450" indent="-171450">
              <a:buFont typeface="Arial" panose="020B0604020202020204" pitchFamily="34" charset="0"/>
              <a:buChar char="•"/>
              <a:defRPr/>
            </a:pPr>
            <a:r>
              <a:rPr lang="en-US" sz="1400">
                <a:solidFill>
                  <a:srgbClr val="202E3D"/>
                </a:solidFill>
              </a:rPr>
              <a:t>Avg 50% reduction in quote lead time</a:t>
            </a:r>
          </a:p>
          <a:p>
            <a:pPr marL="171450" indent="-171450">
              <a:buFont typeface="Arial" panose="020B0604020202020204" pitchFamily="34" charset="0"/>
              <a:buChar char="•"/>
              <a:defRPr/>
            </a:pPr>
            <a:r>
              <a:rPr lang="en-US" sz="1400">
                <a:solidFill>
                  <a:srgbClr val="202E3D"/>
                </a:solidFill>
              </a:rPr>
              <a:t>Automation of 40K keyed invoices</a:t>
            </a:r>
          </a:p>
          <a:p>
            <a:pPr marL="171450" indent="-171450">
              <a:buFont typeface="Arial" panose="020B0604020202020204" pitchFamily="34" charset="0"/>
              <a:buChar char="•"/>
              <a:defRPr/>
            </a:pPr>
            <a:r>
              <a:rPr lang="en-US" sz="1400">
                <a:solidFill>
                  <a:srgbClr val="202E3D"/>
                </a:solidFill>
              </a:rPr>
              <a:t>Repositioning work to value-added deliverables</a:t>
            </a:r>
          </a:p>
          <a:p>
            <a:pPr marL="171450" indent="-171450">
              <a:buFont typeface="Arial" panose="020B0604020202020204" pitchFamily="34" charset="0"/>
              <a:buChar char="•"/>
              <a:defRPr/>
            </a:pPr>
            <a:r>
              <a:rPr lang="en-US" sz="1400">
                <a:solidFill>
                  <a:srgbClr val="202E3D"/>
                </a:solidFill>
              </a:rPr>
              <a:t>Increases spend visibility </a:t>
            </a:r>
          </a:p>
          <a:p>
            <a:pPr marL="171450" indent="-171450">
              <a:buFont typeface="Arial" panose="020B0604020202020204" pitchFamily="34" charset="0"/>
              <a:buChar char="•"/>
              <a:defRPr/>
            </a:pPr>
            <a:r>
              <a:rPr lang="en-US" sz="1400">
                <a:solidFill>
                  <a:srgbClr val="202E3D"/>
                </a:solidFill>
              </a:rPr>
              <a:t>Automated workflows</a:t>
            </a:r>
          </a:p>
          <a:p>
            <a:pPr marL="171450" indent="-171450">
              <a:buFont typeface="Arial" panose="020B0604020202020204" pitchFamily="34" charset="0"/>
              <a:buChar char="•"/>
              <a:defRPr/>
            </a:pPr>
            <a:endParaRPr lang="en-US" sz="1400">
              <a:solidFill>
                <a:srgbClr val="202E3D"/>
              </a:solidFill>
              <a:highlight>
                <a:srgbClr val="FFFF00"/>
              </a:highlight>
            </a:endParaRPr>
          </a:p>
        </p:txBody>
      </p:sp>
      <p:cxnSp>
        <p:nvCxnSpPr>
          <p:cNvPr id="59" name="Straight Connector 58">
            <a:extLst>
              <a:ext uri="{FF2B5EF4-FFF2-40B4-BE49-F238E27FC236}">
                <a16:creationId xmlns:a16="http://schemas.microsoft.com/office/drawing/2014/main" id="{F62F4489-4B62-DD5A-EF49-DB229AA4A686}"/>
              </a:ext>
            </a:extLst>
          </p:cNvPr>
          <p:cNvCxnSpPr>
            <a:cxnSpLocks/>
          </p:cNvCxnSpPr>
          <p:nvPr/>
        </p:nvCxnSpPr>
        <p:spPr>
          <a:xfrm flipV="1">
            <a:off x="397266" y="1792943"/>
            <a:ext cx="0" cy="320988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8800C50-351B-EE96-EC9C-5E6532DEF9A3}"/>
              </a:ext>
            </a:extLst>
          </p:cNvPr>
          <p:cNvSpPr txBox="1"/>
          <p:nvPr/>
        </p:nvSpPr>
        <p:spPr>
          <a:xfrm>
            <a:off x="8380124" y="1776012"/>
            <a:ext cx="3422940" cy="369332"/>
          </a:xfrm>
          <a:prstGeom prst="rect">
            <a:avLst/>
          </a:prstGeom>
          <a:solidFill>
            <a:schemeClr val="tx2"/>
          </a:solidFill>
          <a:ln w="19050">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j-lt"/>
                <a:ea typeface="+mn-ea"/>
                <a:cs typeface="+mn-cs"/>
              </a:rPr>
              <a:t>Future </a:t>
            </a:r>
            <a:r>
              <a:rPr lang="en-US">
                <a:solidFill>
                  <a:schemeClr val="bg1"/>
                </a:solidFill>
                <a:latin typeface="+mj-lt"/>
              </a:rPr>
              <a:t>State at Haworth</a:t>
            </a: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cxnSp>
        <p:nvCxnSpPr>
          <p:cNvPr id="38" name="Straight Connector 37">
            <a:extLst>
              <a:ext uri="{FF2B5EF4-FFF2-40B4-BE49-F238E27FC236}">
                <a16:creationId xmlns:a16="http://schemas.microsoft.com/office/drawing/2014/main" id="{5D6D66B2-359D-CE82-AECD-23EF7A0B24CA}"/>
              </a:ext>
            </a:extLst>
          </p:cNvPr>
          <p:cNvCxnSpPr>
            <a:cxnSpLocks/>
          </p:cNvCxnSpPr>
          <p:nvPr/>
        </p:nvCxnSpPr>
        <p:spPr>
          <a:xfrm flipV="1">
            <a:off x="11803063" y="1797951"/>
            <a:ext cx="0" cy="320988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BBE705A-E731-3494-E43B-8D7014560D76}"/>
              </a:ext>
            </a:extLst>
          </p:cNvPr>
          <p:cNvSpPr txBox="1"/>
          <p:nvPr/>
        </p:nvSpPr>
        <p:spPr>
          <a:xfrm>
            <a:off x="5016860" y="5424437"/>
            <a:ext cx="2145792" cy="369332"/>
          </a:xfrm>
          <a:prstGeom prst="rect">
            <a:avLst/>
          </a:prstGeom>
          <a:noFill/>
          <a:ln>
            <a:noFill/>
          </a:ln>
        </p:spPr>
        <p:txBody>
          <a:bodyPr wrap="square" rtlCol="0">
            <a:spAutoFit/>
          </a:bodyPr>
          <a:lstStyle/>
          <a:p>
            <a:r>
              <a:rPr lang="en-US">
                <a:solidFill>
                  <a:schemeClr val="tx2"/>
                </a:solidFill>
                <a:latin typeface="+mj-lt"/>
              </a:rPr>
              <a:t>Expected Outcomes</a:t>
            </a:r>
          </a:p>
        </p:txBody>
      </p:sp>
      <p:sp>
        <p:nvSpPr>
          <p:cNvPr id="52" name="TextBox 51">
            <a:extLst>
              <a:ext uri="{FF2B5EF4-FFF2-40B4-BE49-F238E27FC236}">
                <a16:creationId xmlns:a16="http://schemas.microsoft.com/office/drawing/2014/main" id="{86EB0417-3888-C634-969F-1C3E9BD2410E}"/>
              </a:ext>
            </a:extLst>
          </p:cNvPr>
          <p:cNvSpPr txBox="1"/>
          <p:nvPr/>
        </p:nvSpPr>
        <p:spPr>
          <a:xfrm>
            <a:off x="320934" y="5883247"/>
            <a:ext cx="2434688" cy="677108"/>
          </a:xfrm>
          <a:prstGeom prst="rect">
            <a:avLst/>
          </a:prstGeom>
          <a:noFill/>
        </p:spPr>
        <p:txBody>
          <a:bodyPr wrap="square" rtlCol="0">
            <a:spAutoFit/>
          </a:bodyPr>
          <a:lstStyle/>
          <a:p>
            <a:pPr lvl="0">
              <a:defRPr/>
            </a:pPr>
            <a:r>
              <a:rPr lang="en-US" sz="1300">
                <a:solidFill>
                  <a:srgbClr val="202E3D"/>
                </a:solidFill>
              </a:rPr>
              <a:t>Increased Customer &amp;</a:t>
            </a:r>
            <a:br>
              <a:rPr lang="en-US" sz="1300">
                <a:solidFill>
                  <a:srgbClr val="202E3D"/>
                </a:solidFill>
              </a:rPr>
            </a:br>
            <a:r>
              <a:rPr lang="en-US" sz="1300">
                <a:solidFill>
                  <a:srgbClr val="202E3D"/>
                </a:solidFill>
              </a:rPr>
              <a:t>Supplier Satisfaction:</a:t>
            </a:r>
            <a:br>
              <a:rPr lang="en-US" sz="1300">
                <a:solidFill>
                  <a:srgbClr val="202E3D"/>
                </a:solidFill>
              </a:rPr>
            </a:br>
            <a:r>
              <a:rPr lang="en-US" sz="1200">
                <a:solidFill>
                  <a:srgbClr val="202E3D"/>
                </a:solidFill>
              </a:rPr>
              <a:t>“easier to do business with…”</a:t>
            </a:r>
          </a:p>
        </p:txBody>
      </p:sp>
      <p:sp>
        <p:nvSpPr>
          <p:cNvPr id="54" name="TextBox 53">
            <a:extLst>
              <a:ext uri="{FF2B5EF4-FFF2-40B4-BE49-F238E27FC236}">
                <a16:creationId xmlns:a16="http://schemas.microsoft.com/office/drawing/2014/main" id="{6D1803D9-6EA9-A72A-2491-805EBD78D45F}"/>
              </a:ext>
            </a:extLst>
          </p:cNvPr>
          <p:cNvSpPr txBox="1"/>
          <p:nvPr/>
        </p:nvSpPr>
        <p:spPr>
          <a:xfrm>
            <a:off x="2664544" y="6080241"/>
            <a:ext cx="2601598" cy="292388"/>
          </a:xfrm>
          <a:prstGeom prst="rect">
            <a:avLst/>
          </a:prstGeom>
          <a:noFill/>
        </p:spPr>
        <p:txBody>
          <a:bodyPr wrap="square" rtlCol="0">
            <a:spAutoFit/>
          </a:bodyPr>
          <a:lstStyle/>
          <a:p>
            <a:pPr lvl="0">
              <a:defRPr/>
            </a:pPr>
            <a:r>
              <a:rPr lang="en-US" sz="1300">
                <a:solidFill>
                  <a:srgbClr val="202E3D"/>
                </a:solidFill>
              </a:rPr>
              <a:t>Improved Member Engagement</a:t>
            </a:r>
          </a:p>
        </p:txBody>
      </p:sp>
      <p:sp>
        <p:nvSpPr>
          <p:cNvPr id="55" name="TextBox 54">
            <a:extLst>
              <a:ext uri="{FF2B5EF4-FFF2-40B4-BE49-F238E27FC236}">
                <a16:creationId xmlns:a16="http://schemas.microsoft.com/office/drawing/2014/main" id="{0EF8F7FE-B45B-5A69-93EF-D81AFD4DB604}"/>
              </a:ext>
            </a:extLst>
          </p:cNvPr>
          <p:cNvSpPr txBox="1"/>
          <p:nvPr/>
        </p:nvSpPr>
        <p:spPr>
          <a:xfrm>
            <a:off x="7240641" y="6119642"/>
            <a:ext cx="2601599" cy="292388"/>
          </a:xfrm>
          <a:prstGeom prst="rect">
            <a:avLst/>
          </a:prstGeom>
          <a:noFill/>
        </p:spPr>
        <p:txBody>
          <a:bodyPr wrap="square" rtlCol="0">
            <a:spAutoFit/>
          </a:bodyPr>
          <a:lstStyle/>
          <a:p>
            <a:pPr lvl="0">
              <a:defRPr/>
            </a:pPr>
            <a:r>
              <a:rPr kumimoji="0" lang="en-US" sz="1300" b="0" i="0" u="none" strike="noStrike" kern="1200" cap="none" spc="0" normalizeH="0" baseline="0" noProof="0">
                <a:ln>
                  <a:noFill/>
                </a:ln>
                <a:solidFill>
                  <a:srgbClr val="202E3D"/>
                </a:solidFill>
                <a:effectLst/>
                <a:uLnTx/>
                <a:uFillTx/>
                <a:ea typeface="+mn-ea"/>
                <a:cs typeface="+mn-cs"/>
              </a:rPr>
              <a:t>Aligned Technology Roadmap</a:t>
            </a:r>
          </a:p>
        </p:txBody>
      </p:sp>
      <p:sp>
        <p:nvSpPr>
          <p:cNvPr id="56" name="TextBox 55">
            <a:extLst>
              <a:ext uri="{FF2B5EF4-FFF2-40B4-BE49-F238E27FC236}">
                <a16:creationId xmlns:a16="http://schemas.microsoft.com/office/drawing/2014/main" id="{49B5F43C-204C-5E18-BABE-80074C00BE64}"/>
              </a:ext>
            </a:extLst>
          </p:cNvPr>
          <p:cNvSpPr txBox="1"/>
          <p:nvPr/>
        </p:nvSpPr>
        <p:spPr>
          <a:xfrm>
            <a:off x="9731749" y="6035194"/>
            <a:ext cx="2232830" cy="49244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300">
                <a:solidFill>
                  <a:srgbClr val="202E3D"/>
                </a:solidFill>
              </a:rPr>
              <a:t>Reduced Risk--Financial, Technological, Compliance</a:t>
            </a:r>
          </a:p>
        </p:txBody>
      </p:sp>
      <p:sp>
        <p:nvSpPr>
          <p:cNvPr id="57" name="Rectangle 56">
            <a:extLst>
              <a:ext uri="{FF2B5EF4-FFF2-40B4-BE49-F238E27FC236}">
                <a16:creationId xmlns:a16="http://schemas.microsoft.com/office/drawing/2014/main" id="{7D8F32DF-96C2-DB7D-5CB3-8DD368223233}"/>
              </a:ext>
            </a:extLst>
          </p:cNvPr>
          <p:cNvSpPr/>
          <p:nvPr/>
        </p:nvSpPr>
        <p:spPr>
          <a:xfrm>
            <a:off x="4786060" y="5378271"/>
            <a:ext cx="2607393" cy="461665"/>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6BB26CDA-AF41-4837-8B0F-A342E3ECE0A3}"/>
              </a:ext>
            </a:extLst>
          </p:cNvPr>
          <p:cNvCxnSpPr>
            <a:cxnSpLocks/>
            <a:stCxn id="57" idx="1"/>
          </p:cNvCxnSpPr>
          <p:nvPr/>
        </p:nvCxnSpPr>
        <p:spPr>
          <a:xfrm flipH="1">
            <a:off x="376451" y="5609104"/>
            <a:ext cx="440960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5F57E03-7FCE-4937-F7E9-DAAE13A69C25}"/>
              </a:ext>
            </a:extLst>
          </p:cNvPr>
          <p:cNvCxnSpPr>
            <a:cxnSpLocks/>
          </p:cNvCxnSpPr>
          <p:nvPr/>
        </p:nvCxnSpPr>
        <p:spPr>
          <a:xfrm flipH="1">
            <a:off x="7393455" y="5588441"/>
            <a:ext cx="44096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4C421F8-EBCF-54D1-C935-AE54F00A5A23}"/>
              </a:ext>
            </a:extLst>
          </p:cNvPr>
          <p:cNvCxnSpPr>
            <a:cxnSpLocks/>
          </p:cNvCxnSpPr>
          <p:nvPr/>
        </p:nvCxnSpPr>
        <p:spPr>
          <a:xfrm flipV="1">
            <a:off x="2615661" y="6035194"/>
            <a:ext cx="0" cy="36809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C579CE5-FFEC-09EB-7830-0F58BC2B8D5B}"/>
              </a:ext>
            </a:extLst>
          </p:cNvPr>
          <p:cNvCxnSpPr>
            <a:cxnSpLocks/>
          </p:cNvCxnSpPr>
          <p:nvPr/>
        </p:nvCxnSpPr>
        <p:spPr>
          <a:xfrm flipV="1">
            <a:off x="7051095" y="6055938"/>
            <a:ext cx="0" cy="36809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A81BC4C-FADF-6DC8-72CC-B466D3057694}"/>
              </a:ext>
            </a:extLst>
          </p:cNvPr>
          <p:cNvCxnSpPr>
            <a:cxnSpLocks/>
          </p:cNvCxnSpPr>
          <p:nvPr/>
        </p:nvCxnSpPr>
        <p:spPr>
          <a:xfrm flipV="1">
            <a:off x="9603498" y="6055937"/>
            <a:ext cx="0" cy="36809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A884C17-21EA-022C-248C-961CEBC73C75}"/>
              </a:ext>
            </a:extLst>
          </p:cNvPr>
          <p:cNvPicPr>
            <a:picLocks noChangeAspect="1"/>
          </p:cNvPicPr>
          <p:nvPr/>
        </p:nvPicPr>
        <p:blipFill>
          <a:blip r:embed="rId3"/>
          <a:stretch>
            <a:fillRect/>
          </a:stretch>
        </p:blipFill>
        <p:spPr>
          <a:xfrm>
            <a:off x="3740135" y="2109720"/>
            <a:ext cx="4349974" cy="2667137"/>
          </a:xfrm>
          <a:prstGeom prst="rect">
            <a:avLst/>
          </a:prstGeom>
        </p:spPr>
      </p:pic>
      <p:sp>
        <p:nvSpPr>
          <p:cNvPr id="58" name="TextBox 57">
            <a:extLst>
              <a:ext uri="{FF2B5EF4-FFF2-40B4-BE49-F238E27FC236}">
                <a16:creationId xmlns:a16="http://schemas.microsoft.com/office/drawing/2014/main" id="{2DAD453C-D20E-F09F-EEAE-98B6196FADBD}"/>
              </a:ext>
            </a:extLst>
          </p:cNvPr>
          <p:cNvSpPr txBox="1"/>
          <p:nvPr/>
        </p:nvSpPr>
        <p:spPr>
          <a:xfrm>
            <a:off x="388937" y="1776012"/>
            <a:ext cx="3422940" cy="369332"/>
          </a:xfrm>
          <a:prstGeom prst="rect">
            <a:avLst/>
          </a:prstGeom>
          <a:solidFill>
            <a:schemeClr val="tx2"/>
          </a:solidFill>
          <a:ln w="19050">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mj-lt"/>
              </a:rPr>
              <a:t>Current State at Haworth</a:t>
            </a: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sp>
        <p:nvSpPr>
          <p:cNvPr id="4" name="TextBox 3">
            <a:extLst>
              <a:ext uri="{FF2B5EF4-FFF2-40B4-BE49-F238E27FC236}">
                <a16:creationId xmlns:a16="http://schemas.microsoft.com/office/drawing/2014/main" id="{679102B3-F517-51A2-BD68-C564BE639F90}"/>
              </a:ext>
            </a:extLst>
          </p:cNvPr>
          <p:cNvSpPr txBox="1"/>
          <p:nvPr/>
        </p:nvSpPr>
        <p:spPr>
          <a:xfrm>
            <a:off x="5389894" y="6107638"/>
            <a:ext cx="2652330" cy="292388"/>
          </a:xfrm>
          <a:prstGeom prst="rect">
            <a:avLst/>
          </a:prstGeom>
          <a:noFill/>
        </p:spPr>
        <p:txBody>
          <a:bodyPr wrap="square">
            <a:spAutoFit/>
          </a:bodyPr>
          <a:lstStyle/>
          <a:p>
            <a:pPr>
              <a:defRPr/>
            </a:pPr>
            <a:r>
              <a:rPr lang="en-US" sz="1300">
                <a:solidFill>
                  <a:srgbClr val="202E3D"/>
                </a:solidFill>
              </a:rPr>
              <a:t>Incremental EBIT</a:t>
            </a:r>
          </a:p>
        </p:txBody>
      </p:sp>
      <p:cxnSp>
        <p:nvCxnSpPr>
          <p:cNvPr id="6" name="Straight Connector 5">
            <a:extLst>
              <a:ext uri="{FF2B5EF4-FFF2-40B4-BE49-F238E27FC236}">
                <a16:creationId xmlns:a16="http://schemas.microsoft.com/office/drawing/2014/main" id="{4A6EA768-731C-96E0-D778-1007B8C023C0}"/>
              </a:ext>
            </a:extLst>
          </p:cNvPr>
          <p:cNvCxnSpPr>
            <a:cxnSpLocks/>
          </p:cNvCxnSpPr>
          <p:nvPr/>
        </p:nvCxnSpPr>
        <p:spPr>
          <a:xfrm flipV="1">
            <a:off x="5187276" y="6055939"/>
            <a:ext cx="0" cy="36809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EB1A87E-7CA6-5741-2C1F-5128326E4B64}"/>
              </a:ext>
            </a:extLst>
          </p:cNvPr>
          <p:cNvPicPr>
            <a:picLocks noChangeAspect="1"/>
          </p:cNvPicPr>
          <p:nvPr/>
        </p:nvPicPr>
        <p:blipFill>
          <a:blip r:embed="rId4"/>
          <a:stretch>
            <a:fillRect/>
          </a:stretch>
        </p:blipFill>
        <p:spPr>
          <a:xfrm>
            <a:off x="5016859" y="3321924"/>
            <a:ext cx="1894079" cy="465730"/>
          </a:xfrm>
          <a:prstGeom prst="rect">
            <a:avLst/>
          </a:prstGeom>
          <a:ln>
            <a:solidFill>
              <a:schemeClr val="tx1"/>
            </a:solidFill>
          </a:ln>
        </p:spPr>
      </p:pic>
    </p:spTree>
    <p:extLst>
      <p:ext uri="{BB962C8B-B14F-4D97-AF65-F5344CB8AC3E}">
        <p14:creationId xmlns:p14="http://schemas.microsoft.com/office/powerpoint/2010/main" val="185675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20B593-C059-6295-B0B4-31508518AB80}"/>
              </a:ext>
            </a:extLst>
          </p:cNvPr>
          <p:cNvSpPr>
            <a:spLocks noGrp="1"/>
          </p:cNvSpPr>
          <p:nvPr>
            <p:ph type="sldNum" sz="quarter" idx="12"/>
          </p:nvPr>
        </p:nvSpPr>
        <p:spPr/>
        <p:txBody>
          <a:bodyPr/>
          <a:lstStyle/>
          <a:p>
            <a:fld id="{3AEB317C-CD42-EA44-9D08-DFA7660C5E76}" type="slidenum">
              <a:rPr lang="en-US" smtClean="0"/>
              <a:pPr/>
              <a:t>11</a:t>
            </a:fld>
            <a:endParaRPr lang="en-US"/>
          </a:p>
        </p:txBody>
      </p:sp>
      <p:pic>
        <p:nvPicPr>
          <p:cNvPr id="8" name="Picture 7">
            <a:extLst>
              <a:ext uri="{FF2B5EF4-FFF2-40B4-BE49-F238E27FC236}">
                <a16:creationId xmlns:a16="http://schemas.microsoft.com/office/drawing/2014/main" id="{9C1C249F-2BB3-159C-DD5A-3E7481B3D3A6}"/>
              </a:ext>
            </a:extLst>
          </p:cNvPr>
          <p:cNvPicPr>
            <a:picLocks noChangeAspect="1"/>
          </p:cNvPicPr>
          <p:nvPr/>
        </p:nvPicPr>
        <p:blipFill>
          <a:blip r:embed="rId2"/>
          <a:stretch>
            <a:fillRect/>
          </a:stretch>
        </p:blipFill>
        <p:spPr>
          <a:xfrm>
            <a:off x="153405" y="1471806"/>
            <a:ext cx="11885189" cy="4039411"/>
          </a:xfrm>
          <a:prstGeom prst="rect">
            <a:avLst/>
          </a:prstGeom>
        </p:spPr>
      </p:pic>
    </p:spTree>
    <p:extLst>
      <p:ext uri="{BB962C8B-B14F-4D97-AF65-F5344CB8AC3E}">
        <p14:creationId xmlns:p14="http://schemas.microsoft.com/office/powerpoint/2010/main" val="11726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02A807-9F78-8753-922A-0D5C6BA05E91}"/>
              </a:ext>
            </a:extLst>
          </p:cNvPr>
          <p:cNvSpPr>
            <a:spLocks noGrp="1"/>
          </p:cNvSpPr>
          <p:nvPr>
            <p:ph type="sldNum" sz="quarter" idx="12"/>
          </p:nvPr>
        </p:nvSpPr>
        <p:spPr/>
        <p:txBody>
          <a:bodyPr/>
          <a:lstStyle/>
          <a:p>
            <a:fld id="{3AEB317C-CD42-EA44-9D08-DFA7660C5E76}" type="slidenum">
              <a:rPr lang="en-US" smtClean="0"/>
              <a:pPr/>
              <a:t>12</a:t>
            </a:fld>
            <a:endParaRPr lang="en-US"/>
          </a:p>
        </p:txBody>
      </p:sp>
      <p:pic>
        <p:nvPicPr>
          <p:cNvPr id="3" name="s2s_1 (1080p)">
            <a:hlinkClick r:id="" action="ppaction://media"/>
            <a:extLst>
              <a:ext uri="{FF2B5EF4-FFF2-40B4-BE49-F238E27FC236}">
                <a16:creationId xmlns:a16="http://schemas.microsoft.com/office/drawing/2014/main" id="{82AEC586-F6EC-D979-1CAE-B7BD5834C7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293"/>
            <a:ext cx="12192000" cy="6858000"/>
          </a:xfrm>
          <a:prstGeom prst="rect">
            <a:avLst/>
          </a:prstGeom>
        </p:spPr>
      </p:pic>
    </p:spTree>
    <p:extLst>
      <p:ext uri="{BB962C8B-B14F-4D97-AF65-F5344CB8AC3E}">
        <p14:creationId xmlns:p14="http://schemas.microsoft.com/office/powerpoint/2010/main" val="310214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7F02F7-B446-4D6E-808F-F4F2F3870F6A}"/>
              </a:ext>
            </a:extLst>
          </p:cNvPr>
          <p:cNvGrpSpPr/>
          <p:nvPr/>
        </p:nvGrpSpPr>
        <p:grpSpPr>
          <a:xfrm>
            <a:off x="595587" y="1738477"/>
            <a:ext cx="10755760" cy="1418677"/>
            <a:chOff x="2677493" y="1461878"/>
            <a:chExt cx="8284475" cy="1944306"/>
          </a:xfrm>
        </p:grpSpPr>
        <p:sp>
          <p:nvSpPr>
            <p:cNvPr id="6" name="Freeform 178">
              <a:extLst>
                <a:ext uri="{FF2B5EF4-FFF2-40B4-BE49-F238E27FC236}">
                  <a16:creationId xmlns:a16="http://schemas.microsoft.com/office/drawing/2014/main" id="{40F76EF0-BE9E-4F2A-8E1C-DA488F354CDB}"/>
                </a:ext>
              </a:extLst>
            </p:cNvPr>
            <p:cNvSpPr/>
            <p:nvPr/>
          </p:nvSpPr>
          <p:spPr bwMode="gray">
            <a:xfrm>
              <a:off x="2677493" y="1461878"/>
              <a:ext cx="8284475" cy="1395062"/>
            </a:xfrm>
            <a:custGeom>
              <a:avLst/>
              <a:gdLst>
                <a:gd name="connsiteX0" fmla="*/ 3332417 w 6664834"/>
                <a:gd name="connsiteY0" fmla="*/ 0 h 642538"/>
                <a:gd name="connsiteX1" fmla="*/ 6567687 w 6664834"/>
                <a:gd name="connsiteY1" fmla="*/ 581624 h 642538"/>
                <a:gd name="connsiteX2" fmla="*/ 6664834 w 6664834"/>
                <a:gd name="connsiteY2" fmla="*/ 642538 h 642538"/>
                <a:gd name="connsiteX3" fmla="*/ 0 w 6664834"/>
                <a:gd name="connsiteY3" fmla="*/ 642538 h 642538"/>
                <a:gd name="connsiteX4" fmla="*/ 97148 w 6664834"/>
                <a:gd name="connsiteY4" fmla="*/ 581624 h 642538"/>
                <a:gd name="connsiteX5" fmla="*/ 3332417 w 6664834"/>
                <a:gd name="connsiteY5" fmla="*/ 0 h 6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4834" h="642538">
                  <a:moveTo>
                    <a:pt x="3332417" y="0"/>
                  </a:moveTo>
                  <a:cubicBezTo>
                    <a:pt x="4729450" y="0"/>
                    <a:pt x="5944629" y="235183"/>
                    <a:pt x="6567687" y="581624"/>
                  </a:cubicBezTo>
                  <a:lnTo>
                    <a:pt x="6664834" y="642538"/>
                  </a:lnTo>
                  <a:lnTo>
                    <a:pt x="0" y="642538"/>
                  </a:lnTo>
                  <a:lnTo>
                    <a:pt x="97148" y="581624"/>
                  </a:lnTo>
                  <a:cubicBezTo>
                    <a:pt x="720206" y="235183"/>
                    <a:pt x="1935385" y="0"/>
                    <a:pt x="3332417" y="0"/>
                  </a:cubicBezTo>
                  <a:close/>
                </a:path>
              </a:pathLst>
            </a:custGeom>
            <a:gradFill flip="none" rotWithShape="1">
              <a:gsLst>
                <a:gs pos="0">
                  <a:schemeClr val="bg1">
                    <a:lumMod val="85000"/>
                    <a:alpha val="64000"/>
                  </a:schemeClr>
                </a:gs>
                <a:gs pos="99000">
                  <a:schemeClr val="bg1"/>
                </a:gs>
              </a:gsLst>
              <a:lin ang="5400000" scaled="1"/>
              <a:tileRect/>
            </a:gradFill>
            <a:ln w="25400" algn="ctr">
              <a:noFill/>
              <a:miter lim="800000"/>
              <a:headEnd/>
              <a:tailEnd/>
            </a:ln>
            <a:effectLst>
              <a:glow rad="177800">
                <a:schemeClr val="bg1">
                  <a:alpha val="0"/>
                </a:schemeClr>
              </a:glow>
              <a:outerShdw dist="50800" sx="1000" sy="1000" algn="ctr" rotWithShape="0">
                <a:schemeClr val="bg1"/>
              </a:outerShdw>
              <a:reflection endPos="0" dist="50800" dir="5400000" sy="-100000" algn="bl" rotWithShape="0"/>
            </a:effectLst>
          </p:spPr>
          <p:txBody>
            <a:bodyPr lIns="89954" tIns="71962" rIns="89954" bIns="71962"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mn-cs"/>
              </a:endParaRPr>
            </a:p>
          </p:txBody>
        </p:sp>
        <p:grpSp>
          <p:nvGrpSpPr>
            <p:cNvPr id="7" name="Group 6">
              <a:extLst>
                <a:ext uri="{FF2B5EF4-FFF2-40B4-BE49-F238E27FC236}">
                  <a16:creationId xmlns:a16="http://schemas.microsoft.com/office/drawing/2014/main" id="{8D85C665-D8D7-4170-9F7B-B78D0A66E94D}"/>
                </a:ext>
              </a:extLst>
            </p:cNvPr>
            <p:cNvGrpSpPr/>
            <p:nvPr/>
          </p:nvGrpSpPr>
          <p:grpSpPr>
            <a:xfrm>
              <a:off x="2968725" y="1862227"/>
              <a:ext cx="7592911" cy="1543957"/>
              <a:chOff x="2774648" y="1807568"/>
              <a:chExt cx="6899439" cy="1402944"/>
            </a:xfrm>
            <a:noFill/>
          </p:grpSpPr>
          <p:grpSp>
            <p:nvGrpSpPr>
              <p:cNvPr id="8" name="Group 7">
                <a:extLst>
                  <a:ext uri="{FF2B5EF4-FFF2-40B4-BE49-F238E27FC236}">
                    <a16:creationId xmlns:a16="http://schemas.microsoft.com/office/drawing/2014/main" id="{5E48F1E6-9FC6-4CF3-BDDC-5B24159EF84B}"/>
                  </a:ext>
                </a:extLst>
              </p:cNvPr>
              <p:cNvGrpSpPr/>
              <p:nvPr/>
            </p:nvGrpSpPr>
            <p:grpSpPr>
              <a:xfrm>
                <a:off x="2782957" y="1828800"/>
                <a:ext cx="6891130" cy="1381712"/>
                <a:chOff x="2782957" y="1775791"/>
                <a:chExt cx="6891130" cy="1381712"/>
              </a:xfrm>
              <a:grpFill/>
            </p:grpSpPr>
            <p:grpSp>
              <p:nvGrpSpPr>
                <p:cNvPr id="24" name="Group 23">
                  <a:extLst>
                    <a:ext uri="{FF2B5EF4-FFF2-40B4-BE49-F238E27FC236}">
                      <a16:creationId xmlns:a16="http://schemas.microsoft.com/office/drawing/2014/main" id="{972D3B17-4F3C-47A5-A60A-237D8B2A8FB7}"/>
                    </a:ext>
                  </a:extLst>
                </p:cNvPr>
                <p:cNvGrpSpPr/>
                <p:nvPr/>
              </p:nvGrpSpPr>
              <p:grpSpPr>
                <a:xfrm>
                  <a:off x="3128696" y="1775791"/>
                  <a:ext cx="6545391" cy="1381712"/>
                  <a:chOff x="3128696" y="1775791"/>
                  <a:chExt cx="6545391" cy="1381712"/>
                </a:xfrm>
                <a:grpFill/>
              </p:grpSpPr>
              <p:sp>
                <p:nvSpPr>
                  <p:cNvPr id="26" name="Freeform 243">
                    <a:extLst>
                      <a:ext uri="{FF2B5EF4-FFF2-40B4-BE49-F238E27FC236}">
                        <a16:creationId xmlns:a16="http://schemas.microsoft.com/office/drawing/2014/main" id="{47AB0BF8-4121-4023-A283-B60FF338895A}"/>
                      </a:ext>
                    </a:extLst>
                  </p:cNvPr>
                  <p:cNvSpPr/>
                  <p:nvPr/>
                </p:nvSpPr>
                <p:spPr bwMode="gray">
                  <a:xfrm>
                    <a:off x="3140765" y="1789043"/>
                    <a:ext cx="6533322" cy="1311966"/>
                  </a:xfrm>
                  <a:custGeom>
                    <a:avLst/>
                    <a:gdLst>
                      <a:gd name="connsiteX0" fmla="*/ 0 w 6533322"/>
                      <a:gd name="connsiteY0" fmla="*/ 1020418 h 1311966"/>
                      <a:gd name="connsiteX1" fmla="*/ 954157 w 6533322"/>
                      <a:gd name="connsiteY1" fmla="*/ 477079 h 1311966"/>
                      <a:gd name="connsiteX2" fmla="*/ 1325218 w 6533322"/>
                      <a:gd name="connsiteY2" fmla="*/ 1311966 h 1311966"/>
                      <a:gd name="connsiteX3" fmla="*/ 2597426 w 6533322"/>
                      <a:gd name="connsiteY3" fmla="*/ 0 h 1311966"/>
                      <a:gd name="connsiteX4" fmla="*/ 3432313 w 6533322"/>
                      <a:gd name="connsiteY4" fmla="*/ 530087 h 1311966"/>
                      <a:gd name="connsiteX5" fmla="*/ 4558748 w 6533322"/>
                      <a:gd name="connsiteY5" fmla="*/ 39757 h 1311966"/>
                      <a:gd name="connsiteX6" fmla="*/ 5168348 w 6533322"/>
                      <a:gd name="connsiteY6" fmla="*/ 821635 h 1311966"/>
                      <a:gd name="connsiteX7" fmla="*/ 6109252 w 6533322"/>
                      <a:gd name="connsiteY7" fmla="*/ 424070 h 1311966"/>
                      <a:gd name="connsiteX8" fmla="*/ 6533322 w 6533322"/>
                      <a:gd name="connsiteY8" fmla="*/ 887896 h 13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322" h="1311966">
                        <a:moveTo>
                          <a:pt x="0" y="1020418"/>
                        </a:moveTo>
                        <a:lnTo>
                          <a:pt x="954157" y="477079"/>
                        </a:lnTo>
                        <a:lnTo>
                          <a:pt x="1325218" y="1311966"/>
                        </a:lnTo>
                        <a:lnTo>
                          <a:pt x="2597426" y="0"/>
                        </a:lnTo>
                        <a:lnTo>
                          <a:pt x="3432313" y="530087"/>
                        </a:lnTo>
                        <a:lnTo>
                          <a:pt x="4558748" y="39757"/>
                        </a:lnTo>
                        <a:lnTo>
                          <a:pt x="5168348" y="821635"/>
                        </a:lnTo>
                        <a:lnTo>
                          <a:pt x="6109252" y="424070"/>
                        </a:lnTo>
                        <a:lnTo>
                          <a:pt x="6533322" y="887896"/>
                        </a:lnTo>
                      </a:path>
                    </a:pathLst>
                  </a:custGeom>
                  <a:grpFill/>
                  <a:ln w="6350" algn="ctr">
                    <a:solidFill>
                      <a:schemeClr val="tx1">
                        <a:alpha val="17000"/>
                      </a:schemeClr>
                    </a:solidFill>
                    <a:miter lim="800000"/>
                    <a:headEnd/>
                    <a:tailEnd/>
                  </a:ln>
                </p:spPr>
                <p:txBody>
                  <a:bodyPr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836CB498-7B15-4EEB-9A38-0D3297708D90}"/>
                      </a:ext>
                    </a:extLst>
                  </p:cNvPr>
                  <p:cNvGrpSpPr/>
                  <p:nvPr/>
                </p:nvGrpSpPr>
                <p:grpSpPr>
                  <a:xfrm>
                    <a:off x="3128696" y="1775791"/>
                    <a:ext cx="6520070" cy="1381712"/>
                    <a:chOff x="3128696" y="1775791"/>
                    <a:chExt cx="6520070" cy="1381712"/>
                  </a:xfrm>
                  <a:grpFill/>
                </p:grpSpPr>
                <p:sp>
                  <p:nvSpPr>
                    <p:cNvPr id="28" name="Freeform 245">
                      <a:extLst>
                        <a:ext uri="{FF2B5EF4-FFF2-40B4-BE49-F238E27FC236}">
                          <a16:creationId xmlns:a16="http://schemas.microsoft.com/office/drawing/2014/main" id="{F1F6EC63-786D-462B-9414-14B4D3F1DFC3}"/>
                        </a:ext>
                      </a:extLst>
                    </p:cNvPr>
                    <p:cNvSpPr/>
                    <p:nvPr/>
                  </p:nvSpPr>
                  <p:spPr bwMode="gray">
                    <a:xfrm>
                      <a:off x="3128696" y="1951555"/>
                      <a:ext cx="6520070" cy="1205948"/>
                    </a:xfrm>
                    <a:custGeom>
                      <a:avLst/>
                      <a:gdLst>
                        <a:gd name="connsiteX0" fmla="*/ 0 w 6520070"/>
                        <a:gd name="connsiteY0" fmla="*/ 1046922 h 1205948"/>
                        <a:gd name="connsiteX1" fmla="*/ 304800 w 6520070"/>
                        <a:gd name="connsiteY1" fmla="*/ 424070 h 1205948"/>
                        <a:gd name="connsiteX2" fmla="*/ 980661 w 6520070"/>
                        <a:gd name="connsiteY2" fmla="*/ 490331 h 1205948"/>
                        <a:gd name="connsiteX3" fmla="*/ 1550504 w 6520070"/>
                        <a:gd name="connsiteY3" fmla="*/ 874644 h 1205948"/>
                        <a:gd name="connsiteX4" fmla="*/ 1961322 w 6520070"/>
                        <a:gd name="connsiteY4" fmla="*/ 26505 h 1205948"/>
                        <a:gd name="connsiteX5" fmla="*/ 2623930 w 6520070"/>
                        <a:gd name="connsiteY5" fmla="*/ 914400 h 1205948"/>
                        <a:gd name="connsiteX6" fmla="*/ 3392557 w 6520070"/>
                        <a:gd name="connsiteY6" fmla="*/ 0 h 1205948"/>
                        <a:gd name="connsiteX7" fmla="*/ 4452730 w 6520070"/>
                        <a:gd name="connsiteY7" fmla="*/ 1205948 h 1205948"/>
                        <a:gd name="connsiteX8" fmla="*/ 5340626 w 6520070"/>
                        <a:gd name="connsiteY8" fmla="*/ 212035 h 1205948"/>
                        <a:gd name="connsiteX9" fmla="*/ 6520070 w 6520070"/>
                        <a:gd name="connsiteY9" fmla="*/ 887896 h 120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0070" h="1205948">
                          <a:moveTo>
                            <a:pt x="0" y="1046922"/>
                          </a:moveTo>
                          <a:lnTo>
                            <a:pt x="304800" y="424070"/>
                          </a:lnTo>
                          <a:lnTo>
                            <a:pt x="980661" y="490331"/>
                          </a:lnTo>
                          <a:lnTo>
                            <a:pt x="1550504" y="874644"/>
                          </a:lnTo>
                          <a:lnTo>
                            <a:pt x="1961322" y="26505"/>
                          </a:lnTo>
                          <a:lnTo>
                            <a:pt x="2623930" y="914400"/>
                          </a:lnTo>
                          <a:lnTo>
                            <a:pt x="3392557" y="0"/>
                          </a:lnTo>
                          <a:lnTo>
                            <a:pt x="4452730" y="1205948"/>
                          </a:lnTo>
                          <a:lnTo>
                            <a:pt x="5340626" y="212035"/>
                          </a:lnTo>
                          <a:lnTo>
                            <a:pt x="6520070" y="887896"/>
                          </a:lnTo>
                        </a:path>
                      </a:pathLst>
                    </a:custGeom>
                    <a:grpFill/>
                    <a:ln w="6350" algn="ctr">
                      <a:solidFill>
                        <a:schemeClr val="tx1">
                          <a:alpha val="17000"/>
                        </a:schemeClr>
                      </a:solidFill>
                      <a:miter lim="800000"/>
                      <a:headEnd/>
                      <a:tailEnd/>
                    </a:ln>
                  </p:spPr>
                  <p:txBody>
                    <a:bodyPr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46">
                      <a:extLst>
                        <a:ext uri="{FF2B5EF4-FFF2-40B4-BE49-F238E27FC236}">
                          <a16:creationId xmlns:a16="http://schemas.microsoft.com/office/drawing/2014/main" id="{7FF5241E-5FCD-4803-8B81-E7FECFEC17B0}"/>
                        </a:ext>
                      </a:extLst>
                    </p:cNvPr>
                    <p:cNvSpPr/>
                    <p:nvPr/>
                  </p:nvSpPr>
                  <p:spPr bwMode="gray">
                    <a:xfrm>
                      <a:off x="4081670" y="1815548"/>
                      <a:ext cx="2504660" cy="503582"/>
                    </a:xfrm>
                    <a:custGeom>
                      <a:avLst/>
                      <a:gdLst>
                        <a:gd name="connsiteX0" fmla="*/ 0 w 2504660"/>
                        <a:gd name="connsiteY0" fmla="*/ 450574 h 503582"/>
                        <a:gd name="connsiteX1" fmla="*/ 1007165 w 2504660"/>
                        <a:gd name="connsiteY1" fmla="*/ 0 h 503582"/>
                        <a:gd name="connsiteX2" fmla="*/ 2504660 w 2504660"/>
                        <a:gd name="connsiteY2" fmla="*/ 503582 h 503582"/>
                      </a:gdLst>
                      <a:ahLst/>
                      <a:cxnLst>
                        <a:cxn ang="0">
                          <a:pos x="connsiteX0" y="connsiteY0"/>
                        </a:cxn>
                        <a:cxn ang="0">
                          <a:pos x="connsiteX1" y="connsiteY1"/>
                        </a:cxn>
                        <a:cxn ang="0">
                          <a:pos x="connsiteX2" y="connsiteY2"/>
                        </a:cxn>
                      </a:cxnLst>
                      <a:rect l="l" t="t" r="r" b="b"/>
                      <a:pathLst>
                        <a:path w="2504660" h="503582">
                          <a:moveTo>
                            <a:pt x="0" y="450574"/>
                          </a:moveTo>
                          <a:lnTo>
                            <a:pt x="1007165" y="0"/>
                          </a:lnTo>
                          <a:lnTo>
                            <a:pt x="2504660" y="503582"/>
                          </a:lnTo>
                        </a:path>
                      </a:pathLst>
                    </a:custGeom>
                    <a:grpFill/>
                    <a:ln w="6350" algn="ctr">
                      <a:solidFill>
                        <a:schemeClr val="tx1">
                          <a:alpha val="17000"/>
                        </a:schemeClr>
                      </a:solidFill>
                      <a:miter lim="800000"/>
                      <a:headEnd/>
                      <a:tailEnd/>
                    </a:ln>
                  </p:spPr>
                  <p:txBody>
                    <a:bodyPr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247">
                      <a:extLst>
                        <a:ext uri="{FF2B5EF4-FFF2-40B4-BE49-F238E27FC236}">
                          <a16:creationId xmlns:a16="http://schemas.microsoft.com/office/drawing/2014/main" id="{7851C6C5-2C09-4BCC-ABDC-3208A8BCD2C4}"/>
                        </a:ext>
                      </a:extLst>
                    </p:cNvPr>
                    <p:cNvSpPr/>
                    <p:nvPr/>
                  </p:nvSpPr>
                  <p:spPr bwMode="gray">
                    <a:xfrm>
                      <a:off x="6533322" y="1775791"/>
                      <a:ext cx="1948069" cy="834887"/>
                    </a:xfrm>
                    <a:custGeom>
                      <a:avLst/>
                      <a:gdLst>
                        <a:gd name="connsiteX0" fmla="*/ 1948069 w 1948069"/>
                        <a:gd name="connsiteY0" fmla="*/ 212035 h 834887"/>
                        <a:gd name="connsiteX1" fmla="*/ 1775791 w 1948069"/>
                        <a:gd name="connsiteY1" fmla="*/ 834887 h 834887"/>
                        <a:gd name="connsiteX2" fmla="*/ 0 w 1948069"/>
                        <a:gd name="connsiteY2" fmla="*/ 0 h 834887"/>
                      </a:gdLst>
                      <a:ahLst/>
                      <a:cxnLst>
                        <a:cxn ang="0">
                          <a:pos x="connsiteX0" y="connsiteY0"/>
                        </a:cxn>
                        <a:cxn ang="0">
                          <a:pos x="connsiteX1" y="connsiteY1"/>
                        </a:cxn>
                        <a:cxn ang="0">
                          <a:pos x="connsiteX2" y="connsiteY2"/>
                        </a:cxn>
                      </a:cxnLst>
                      <a:rect l="l" t="t" r="r" b="b"/>
                      <a:pathLst>
                        <a:path w="1948069" h="834887">
                          <a:moveTo>
                            <a:pt x="1948069" y="212035"/>
                          </a:moveTo>
                          <a:lnTo>
                            <a:pt x="1775791" y="834887"/>
                          </a:lnTo>
                          <a:lnTo>
                            <a:pt x="0" y="0"/>
                          </a:lnTo>
                        </a:path>
                      </a:pathLst>
                    </a:custGeom>
                    <a:grpFill/>
                    <a:ln w="6350" algn="ctr">
                      <a:solidFill>
                        <a:schemeClr val="tx1">
                          <a:alpha val="17000"/>
                        </a:schemeClr>
                      </a:solidFill>
                      <a:miter lim="800000"/>
                      <a:headEnd/>
                      <a:tailEnd/>
                    </a:ln>
                  </p:spPr>
                  <p:txBody>
                    <a:bodyPr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5" name="Freeform 242">
                  <a:extLst>
                    <a:ext uri="{FF2B5EF4-FFF2-40B4-BE49-F238E27FC236}">
                      <a16:creationId xmlns:a16="http://schemas.microsoft.com/office/drawing/2014/main" id="{E5A956E9-D627-47E3-BC6D-DE1BC336B67E}"/>
                    </a:ext>
                  </a:extLst>
                </p:cNvPr>
                <p:cNvSpPr/>
                <p:nvPr/>
              </p:nvSpPr>
              <p:spPr bwMode="gray">
                <a:xfrm>
                  <a:off x="2782957" y="2186609"/>
                  <a:ext cx="649356" cy="490330"/>
                </a:xfrm>
                <a:custGeom>
                  <a:avLst/>
                  <a:gdLst>
                    <a:gd name="connsiteX0" fmla="*/ 649356 w 649356"/>
                    <a:gd name="connsiteY0" fmla="*/ 0 h 490330"/>
                    <a:gd name="connsiteX1" fmla="*/ 0 w 649356"/>
                    <a:gd name="connsiteY1" fmla="*/ 490330 h 490330"/>
                  </a:gdLst>
                  <a:ahLst/>
                  <a:cxnLst>
                    <a:cxn ang="0">
                      <a:pos x="connsiteX0" y="connsiteY0"/>
                    </a:cxn>
                    <a:cxn ang="0">
                      <a:pos x="connsiteX1" y="connsiteY1"/>
                    </a:cxn>
                  </a:cxnLst>
                  <a:rect l="l" t="t" r="r" b="b"/>
                  <a:pathLst>
                    <a:path w="649356" h="490330">
                      <a:moveTo>
                        <a:pt x="649356" y="0"/>
                      </a:moveTo>
                      <a:lnTo>
                        <a:pt x="0" y="490330"/>
                      </a:lnTo>
                    </a:path>
                  </a:pathLst>
                </a:custGeom>
                <a:grpFill/>
                <a:ln w="6350" algn="ctr">
                  <a:solidFill>
                    <a:schemeClr val="tx1">
                      <a:alpha val="17000"/>
                    </a:schemeClr>
                  </a:solidFill>
                  <a:miter lim="800000"/>
                  <a:headEnd/>
                  <a:tailEnd/>
                </a:ln>
              </p:spPr>
              <p:txBody>
                <a:bodyPr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Oval 8">
                <a:extLst>
                  <a:ext uri="{FF2B5EF4-FFF2-40B4-BE49-F238E27FC236}">
                    <a16:creationId xmlns:a16="http://schemas.microsoft.com/office/drawing/2014/main" id="{8290E632-53DF-42E7-951A-9F352480E9F5}"/>
                  </a:ext>
                </a:extLst>
              </p:cNvPr>
              <p:cNvSpPr/>
              <p:nvPr/>
            </p:nvSpPr>
            <p:spPr bwMode="gray">
              <a:xfrm>
                <a:off x="2774648" y="2702227"/>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0" name="Oval 9">
                <a:extLst>
                  <a:ext uri="{FF2B5EF4-FFF2-40B4-BE49-F238E27FC236}">
                    <a16:creationId xmlns:a16="http://schemas.microsoft.com/office/drawing/2014/main" id="{0185C52E-96B8-41A2-BBD3-4A3C58E7A126}"/>
                  </a:ext>
                </a:extLst>
              </p:cNvPr>
              <p:cNvSpPr/>
              <p:nvPr/>
            </p:nvSpPr>
            <p:spPr bwMode="gray">
              <a:xfrm>
                <a:off x="3110696" y="2846975"/>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1" name="Oval 10">
                <a:extLst>
                  <a:ext uri="{FF2B5EF4-FFF2-40B4-BE49-F238E27FC236}">
                    <a16:creationId xmlns:a16="http://schemas.microsoft.com/office/drawing/2014/main" id="{FAC8B112-AF82-4BC1-92AC-34DE59CFBC46}"/>
                  </a:ext>
                </a:extLst>
              </p:cNvPr>
              <p:cNvSpPr/>
              <p:nvPr/>
            </p:nvSpPr>
            <p:spPr bwMode="gray">
              <a:xfrm>
                <a:off x="3415227" y="2228243"/>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4496DB68-E02D-4F04-9FCE-11BFCCC6495E}"/>
                  </a:ext>
                </a:extLst>
              </p:cNvPr>
              <p:cNvSpPr/>
              <p:nvPr/>
            </p:nvSpPr>
            <p:spPr bwMode="gray">
              <a:xfrm>
                <a:off x="4063670" y="2309256"/>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A32C8A4B-20CA-4247-B3E4-5249FABBB1DA}"/>
                  </a:ext>
                </a:extLst>
              </p:cNvPr>
              <p:cNvSpPr/>
              <p:nvPr/>
            </p:nvSpPr>
            <p:spPr bwMode="gray">
              <a:xfrm>
                <a:off x="4650465" y="2688374"/>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8D86B18C-A53F-4C8B-BCB1-BD0993CC5613}"/>
                  </a:ext>
                </a:extLst>
              </p:cNvPr>
              <p:cNvSpPr/>
              <p:nvPr/>
            </p:nvSpPr>
            <p:spPr bwMode="gray">
              <a:xfrm>
                <a:off x="5059877" y="1843931"/>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1B271ED3-2DF9-4A5C-9389-D7A8E38A89EF}"/>
                  </a:ext>
                </a:extLst>
              </p:cNvPr>
              <p:cNvSpPr/>
              <p:nvPr/>
            </p:nvSpPr>
            <p:spPr bwMode="gray">
              <a:xfrm>
                <a:off x="5716910" y="1828800"/>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71E8527B-56BE-4CF4-8570-C23F2534DDAE}"/>
                  </a:ext>
                </a:extLst>
              </p:cNvPr>
              <p:cNvSpPr/>
              <p:nvPr/>
            </p:nvSpPr>
            <p:spPr bwMode="gray">
              <a:xfrm>
                <a:off x="5734910" y="2718634"/>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AE6B2FA4-6D1F-4808-9084-029DAAD42BA8}"/>
                  </a:ext>
                </a:extLst>
              </p:cNvPr>
              <p:cNvSpPr/>
              <p:nvPr/>
            </p:nvSpPr>
            <p:spPr bwMode="gray">
              <a:xfrm>
                <a:off x="6563582" y="2352150"/>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8" name="Oval 17">
                <a:extLst>
                  <a:ext uri="{FF2B5EF4-FFF2-40B4-BE49-F238E27FC236}">
                    <a16:creationId xmlns:a16="http://schemas.microsoft.com/office/drawing/2014/main" id="{54E88F7E-4BFE-4D99-BC81-D170754E65E6}"/>
                  </a:ext>
                </a:extLst>
              </p:cNvPr>
              <p:cNvSpPr/>
              <p:nvPr/>
            </p:nvSpPr>
            <p:spPr bwMode="gray">
              <a:xfrm>
                <a:off x="6506818" y="1807568"/>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FA81734B-7318-400F-997A-815BF78976A9}"/>
                  </a:ext>
                </a:extLst>
              </p:cNvPr>
              <p:cNvSpPr/>
              <p:nvPr/>
            </p:nvSpPr>
            <p:spPr bwMode="gray">
              <a:xfrm>
                <a:off x="7682703" y="1860434"/>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78F16E08-5C61-4280-B569-1EBE87BDDEEC}"/>
                  </a:ext>
                </a:extLst>
              </p:cNvPr>
              <p:cNvSpPr/>
              <p:nvPr/>
            </p:nvSpPr>
            <p:spPr bwMode="gray">
              <a:xfrm>
                <a:off x="8458643" y="2020194"/>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7F95AF56-50C1-47D6-BEAC-E2DE7FDEBC4B}"/>
                  </a:ext>
                </a:extLst>
              </p:cNvPr>
              <p:cNvSpPr/>
              <p:nvPr/>
            </p:nvSpPr>
            <p:spPr bwMode="gray">
              <a:xfrm>
                <a:off x="8280843" y="2643264"/>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2" name="Oval 21">
                <a:extLst>
                  <a:ext uri="{FF2B5EF4-FFF2-40B4-BE49-F238E27FC236}">
                    <a16:creationId xmlns:a16="http://schemas.microsoft.com/office/drawing/2014/main" id="{B99510C1-7CC1-4848-BC1F-3E678B08F712}"/>
                  </a:ext>
                </a:extLst>
              </p:cNvPr>
              <p:cNvSpPr/>
              <p:nvPr/>
            </p:nvSpPr>
            <p:spPr bwMode="gray">
              <a:xfrm>
                <a:off x="9225803" y="2252627"/>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sp>
            <p:nvSpPr>
              <p:cNvPr id="23" name="Oval 22">
                <a:extLst>
                  <a:ext uri="{FF2B5EF4-FFF2-40B4-BE49-F238E27FC236}">
                    <a16:creationId xmlns:a16="http://schemas.microsoft.com/office/drawing/2014/main" id="{CF0EA4D3-3817-4AAB-BEB1-9973F868AE3C}"/>
                  </a:ext>
                </a:extLst>
              </p:cNvPr>
              <p:cNvSpPr/>
              <p:nvPr/>
            </p:nvSpPr>
            <p:spPr bwMode="gray">
              <a:xfrm>
                <a:off x="9628312" y="2697049"/>
                <a:ext cx="36000" cy="36000"/>
              </a:xfrm>
              <a:prstGeom prst="ellipse">
                <a:avLst/>
              </a:prstGeom>
              <a:grpFill/>
              <a:ln w="25400" algn="ctr">
                <a:solidFill>
                  <a:schemeClr val="tx1">
                    <a:alpha val="17000"/>
                  </a:schemeClr>
                </a:solidFill>
                <a:miter lim="800000"/>
                <a:headEnd/>
                <a:tailEnd/>
              </a:ln>
            </p:spPr>
            <p:txBody>
              <a:bodyPr lIns="89977" tIns="71981" rIns="89977" bIns="71981"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2099" b="0"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endParaRPr>
              </a:p>
            </p:txBody>
          </p:sp>
        </p:grpSp>
      </p:grpSp>
      <p:grpSp>
        <p:nvGrpSpPr>
          <p:cNvPr id="31" name="Group 30">
            <a:extLst>
              <a:ext uri="{FF2B5EF4-FFF2-40B4-BE49-F238E27FC236}">
                <a16:creationId xmlns:a16="http://schemas.microsoft.com/office/drawing/2014/main" id="{66ABF890-E0C4-4DFE-8199-9EAA2B9F6A31}"/>
              </a:ext>
            </a:extLst>
          </p:cNvPr>
          <p:cNvGrpSpPr/>
          <p:nvPr/>
        </p:nvGrpSpPr>
        <p:grpSpPr>
          <a:xfrm>
            <a:off x="6953769" y="2888542"/>
            <a:ext cx="2323284" cy="3859944"/>
            <a:chOff x="7009451" y="2494518"/>
            <a:chExt cx="2325032" cy="3427218"/>
          </a:xfrm>
        </p:grpSpPr>
        <p:sp>
          <p:nvSpPr>
            <p:cNvPr id="32" name="Rectangle 31">
              <a:extLst>
                <a:ext uri="{FF2B5EF4-FFF2-40B4-BE49-F238E27FC236}">
                  <a16:creationId xmlns:a16="http://schemas.microsoft.com/office/drawing/2014/main" id="{D67344D3-E5C7-48E4-873E-6EECE7CC7CEA}"/>
                </a:ext>
              </a:extLst>
            </p:cNvPr>
            <p:cNvSpPr/>
            <p:nvPr/>
          </p:nvSpPr>
          <p:spPr bwMode="gray">
            <a:xfrm>
              <a:off x="7098890" y="2940435"/>
              <a:ext cx="1023300" cy="2731394"/>
            </a:xfrm>
            <a:prstGeom prst="rect">
              <a:avLst/>
            </a:prstGeom>
            <a:noFill/>
            <a:ln w="15875" algn="ctr">
              <a:solidFill>
                <a:srgbClr val="008FD3">
                  <a:lumMod val="40000"/>
                  <a:lumOff val="60000"/>
                </a:srgbClr>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33" name="Rectangle 32">
              <a:extLst>
                <a:ext uri="{FF2B5EF4-FFF2-40B4-BE49-F238E27FC236}">
                  <a16:creationId xmlns:a16="http://schemas.microsoft.com/office/drawing/2014/main" id="{99F59314-2930-4F3C-A2F5-3AC2C54EB8BF}"/>
                </a:ext>
              </a:extLst>
            </p:cNvPr>
            <p:cNvSpPr/>
            <p:nvPr/>
          </p:nvSpPr>
          <p:spPr bwMode="gray">
            <a:xfrm>
              <a:off x="8170606" y="2940435"/>
              <a:ext cx="958543" cy="2731394"/>
            </a:xfrm>
            <a:prstGeom prst="rect">
              <a:avLst/>
            </a:prstGeom>
            <a:noFill/>
            <a:ln w="15875" algn="ctr">
              <a:solidFill>
                <a:srgbClr val="008FD3">
                  <a:lumMod val="40000"/>
                  <a:lumOff val="60000"/>
                </a:srgbClr>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34" name="Rectangle 33">
              <a:extLst>
                <a:ext uri="{FF2B5EF4-FFF2-40B4-BE49-F238E27FC236}">
                  <a16:creationId xmlns:a16="http://schemas.microsoft.com/office/drawing/2014/main" id="{56DEBDC9-5E97-440F-ACBE-11D56525E83D}"/>
                </a:ext>
              </a:extLst>
            </p:cNvPr>
            <p:cNvSpPr/>
            <p:nvPr/>
          </p:nvSpPr>
          <p:spPr bwMode="gray">
            <a:xfrm>
              <a:off x="7157318" y="3895349"/>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Guided Buying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Material and Services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Catalogs &amp; Spot Buy Marketplace</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Workflow Approvals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Supplier Registration and On-Boarding</a:t>
              </a:r>
            </a:p>
          </p:txBody>
        </p:sp>
        <p:sp>
          <p:nvSpPr>
            <p:cNvPr id="35" name="Rectangle 34">
              <a:extLst>
                <a:ext uri="{FF2B5EF4-FFF2-40B4-BE49-F238E27FC236}">
                  <a16:creationId xmlns:a16="http://schemas.microsoft.com/office/drawing/2014/main" id="{969B3F5C-08CD-4E5C-A2D6-8843FB5CCA7B}"/>
                </a:ext>
              </a:extLst>
            </p:cNvPr>
            <p:cNvSpPr/>
            <p:nvPr/>
          </p:nvSpPr>
          <p:spPr bwMode="gray">
            <a:xfrm>
              <a:off x="8222038" y="3925804"/>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Mobile Ordering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Confirmations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Advanced Ship Notice</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Goods Receiving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Rate Card Management</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Returns</a:t>
              </a:r>
            </a:p>
          </p:txBody>
        </p:sp>
        <p:sp>
          <p:nvSpPr>
            <p:cNvPr id="36" name="Chevron 52">
              <a:extLst>
                <a:ext uri="{FF2B5EF4-FFF2-40B4-BE49-F238E27FC236}">
                  <a16:creationId xmlns:a16="http://schemas.microsoft.com/office/drawing/2014/main" id="{F0CEBE20-3C70-4D08-9623-B0C030B86D28}"/>
                </a:ext>
              </a:extLst>
            </p:cNvPr>
            <p:cNvSpPr/>
            <p:nvPr/>
          </p:nvSpPr>
          <p:spPr bwMode="gray">
            <a:xfrm>
              <a:off x="8145614" y="3489760"/>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Order Execution</a:t>
              </a:r>
            </a:p>
          </p:txBody>
        </p:sp>
        <p:sp>
          <p:nvSpPr>
            <p:cNvPr id="37" name="Chevron 53">
              <a:extLst>
                <a:ext uri="{FF2B5EF4-FFF2-40B4-BE49-F238E27FC236}">
                  <a16:creationId xmlns:a16="http://schemas.microsoft.com/office/drawing/2014/main" id="{F5A24B71-019E-43A5-9D36-9E4216662C13}"/>
                </a:ext>
              </a:extLst>
            </p:cNvPr>
            <p:cNvSpPr/>
            <p:nvPr/>
          </p:nvSpPr>
          <p:spPr bwMode="gray">
            <a:xfrm>
              <a:off x="7009451" y="3489760"/>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Procurement</a:t>
              </a:r>
            </a:p>
          </p:txBody>
        </p:sp>
        <p:sp>
          <p:nvSpPr>
            <p:cNvPr id="38" name="Chevron 48">
              <a:extLst>
                <a:ext uri="{FF2B5EF4-FFF2-40B4-BE49-F238E27FC236}">
                  <a16:creationId xmlns:a16="http://schemas.microsoft.com/office/drawing/2014/main" id="{05ADB072-5E89-4B11-9CB7-BAAF578E5B18}"/>
                </a:ext>
              </a:extLst>
            </p:cNvPr>
            <p:cNvSpPr/>
            <p:nvPr/>
          </p:nvSpPr>
          <p:spPr bwMode="gray">
            <a:xfrm>
              <a:off x="7114007" y="2494518"/>
              <a:ext cx="2220476" cy="408607"/>
            </a:xfrm>
            <a:prstGeom prst="chevron">
              <a:avLst>
                <a:gd name="adj" fmla="val 26865"/>
              </a:avLst>
            </a:prstGeom>
            <a:solidFill>
              <a:srgbClr val="87D8FF"/>
            </a:solidFill>
            <a:ln w="15875" algn="ctr">
              <a:solidFill>
                <a:srgbClr val="87D8FF"/>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FFFFF"/>
                  </a:solidFill>
                  <a:effectLst/>
                  <a:uLnTx/>
                  <a:uFillTx/>
                  <a:latin typeface="Franklin Gothic Book"/>
                  <a:ea typeface="Arial Unicode MS" pitchFamily="34" charset="-128"/>
                  <a:cs typeface="+mn-cs"/>
                </a:rPr>
                <a:t>PROCURE</a:t>
              </a:r>
            </a:p>
          </p:txBody>
        </p:sp>
        <p:pic>
          <p:nvPicPr>
            <p:cNvPr id="39" name="Picture 38">
              <a:extLst>
                <a:ext uri="{FF2B5EF4-FFF2-40B4-BE49-F238E27FC236}">
                  <a16:creationId xmlns:a16="http://schemas.microsoft.com/office/drawing/2014/main" id="{396C9DF9-637D-4C15-9F75-20AAF6A65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820" y="3064258"/>
              <a:ext cx="429889" cy="430319"/>
            </a:xfrm>
            <a:prstGeom prst="rect">
              <a:avLst/>
            </a:prstGeom>
          </p:spPr>
        </p:pic>
        <p:pic>
          <p:nvPicPr>
            <p:cNvPr id="40" name="Picture 39">
              <a:extLst>
                <a:ext uri="{FF2B5EF4-FFF2-40B4-BE49-F238E27FC236}">
                  <a16:creationId xmlns:a16="http://schemas.microsoft.com/office/drawing/2014/main" id="{DE77468D-F2E5-4500-B659-CD5EE3BDD6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3208" y="3064260"/>
              <a:ext cx="430319" cy="430319"/>
            </a:xfrm>
            <a:prstGeom prst="rect">
              <a:avLst/>
            </a:prstGeom>
          </p:spPr>
        </p:pic>
      </p:grpSp>
      <p:grpSp>
        <p:nvGrpSpPr>
          <p:cNvPr id="41" name="Group 40">
            <a:extLst>
              <a:ext uri="{FF2B5EF4-FFF2-40B4-BE49-F238E27FC236}">
                <a16:creationId xmlns:a16="http://schemas.microsoft.com/office/drawing/2014/main" id="{6ADB8BA7-0679-4790-B68A-9484A3C3A43D}"/>
              </a:ext>
            </a:extLst>
          </p:cNvPr>
          <p:cNvGrpSpPr/>
          <p:nvPr/>
        </p:nvGrpSpPr>
        <p:grpSpPr>
          <a:xfrm>
            <a:off x="595587" y="2882921"/>
            <a:ext cx="4382246" cy="3831241"/>
            <a:chOff x="646483" y="2488896"/>
            <a:chExt cx="4385544" cy="3402363"/>
          </a:xfrm>
        </p:grpSpPr>
        <p:sp>
          <p:nvSpPr>
            <p:cNvPr id="42" name="Rectangle 41">
              <a:extLst>
                <a:ext uri="{FF2B5EF4-FFF2-40B4-BE49-F238E27FC236}">
                  <a16:creationId xmlns:a16="http://schemas.microsoft.com/office/drawing/2014/main" id="{3EADF1F4-514F-4834-8505-0652206E92EE}"/>
                </a:ext>
              </a:extLst>
            </p:cNvPr>
            <p:cNvSpPr/>
            <p:nvPr/>
          </p:nvSpPr>
          <p:spPr bwMode="gray">
            <a:xfrm>
              <a:off x="1777138" y="2940436"/>
              <a:ext cx="984929" cy="2736726"/>
            </a:xfrm>
            <a:prstGeom prst="rect">
              <a:avLst/>
            </a:prstGeom>
            <a:noFill/>
            <a:ln w="15875" algn="ctr">
              <a:solidFill>
                <a:srgbClr val="008FD3"/>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43" name="Rectangle 42">
              <a:extLst>
                <a:ext uri="{FF2B5EF4-FFF2-40B4-BE49-F238E27FC236}">
                  <a16:creationId xmlns:a16="http://schemas.microsoft.com/office/drawing/2014/main" id="{4B0C67E8-0A01-4218-93C9-649703BC5F43}"/>
                </a:ext>
              </a:extLst>
            </p:cNvPr>
            <p:cNvSpPr/>
            <p:nvPr/>
          </p:nvSpPr>
          <p:spPr bwMode="gray">
            <a:xfrm>
              <a:off x="687224" y="2940515"/>
              <a:ext cx="984929" cy="2736726"/>
            </a:xfrm>
            <a:prstGeom prst="rect">
              <a:avLst/>
            </a:prstGeom>
            <a:noFill/>
            <a:ln w="15875" algn="ctr">
              <a:solidFill>
                <a:srgbClr val="008FD3"/>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44" name="Rectangle 43">
              <a:extLst>
                <a:ext uri="{FF2B5EF4-FFF2-40B4-BE49-F238E27FC236}">
                  <a16:creationId xmlns:a16="http://schemas.microsoft.com/office/drawing/2014/main" id="{AA2FA07F-DB0F-4D0C-8CA3-D9BF47D93EBF}"/>
                </a:ext>
              </a:extLst>
            </p:cNvPr>
            <p:cNvSpPr/>
            <p:nvPr/>
          </p:nvSpPr>
          <p:spPr bwMode="gray">
            <a:xfrm>
              <a:off x="2833357" y="2940436"/>
              <a:ext cx="1021085" cy="2736726"/>
            </a:xfrm>
            <a:prstGeom prst="rect">
              <a:avLst/>
            </a:prstGeom>
            <a:noFill/>
            <a:ln w="15875" algn="ctr">
              <a:solidFill>
                <a:srgbClr val="008FD3"/>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45" name="Rectangle 44">
              <a:extLst>
                <a:ext uri="{FF2B5EF4-FFF2-40B4-BE49-F238E27FC236}">
                  <a16:creationId xmlns:a16="http://schemas.microsoft.com/office/drawing/2014/main" id="{361BB616-BB07-4CCA-9913-AF340C49F8B5}"/>
                </a:ext>
              </a:extLst>
            </p:cNvPr>
            <p:cNvSpPr/>
            <p:nvPr/>
          </p:nvSpPr>
          <p:spPr bwMode="gray">
            <a:xfrm>
              <a:off x="3941227" y="2940436"/>
              <a:ext cx="984929" cy="2736726"/>
            </a:xfrm>
            <a:prstGeom prst="rect">
              <a:avLst/>
            </a:prstGeom>
            <a:noFill/>
            <a:ln w="15875" algn="ctr">
              <a:solidFill>
                <a:srgbClr val="008FD3"/>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46" name="Rectangle 45">
              <a:extLst>
                <a:ext uri="{FF2B5EF4-FFF2-40B4-BE49-F238E27FC236}">
                  <a16:creationId xmlns:a16="http://schemas.microsoft.com/office/drawing/2014/main" id="{06C8DC3A-56DA-4EF2-A8C7-03BDB23336BB}"/>
                </a:ext>
              </a:extLst>
            </p:cNvPr>
            <p:cNvSpPr/>
            <p:nvPr/>
          </p:nvSpPr>
          <p:spPr bwMode="gray">
            <a:xfrm>
              <a:off x="706452" y="3895327"/>
              <a:ext cx="1040022"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ts val="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Spend Classification</a:t>
              </a:r>
            </a:p>
            <a:p>
              <a:pPr marL="0" marR="0" lvl="0" indent="0" algn="l" defTabSz="913486" rtl="0" eaLnBrk="1" fontAlgn="base" latinLnBrk="0" hangingPunct="1">
                <a:lnSpc>
                  <a:spcPct val="100000"/>
                </a:lnSpc>
                <a:spcBef>
                  <a:spcPts val="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Category Management</a:t>
              </a:r>
            </a:p>
            <a:p>
              <a:pPr marL="0" marR="0" lvl="0" indent="0" algn="l" defTabSz="913486" rtl="0" eaLnBrk="1" fontAlgn="base" latinLnBrk="0" hangingPunct="1">
                <a:lnSpc>
                  <a:spcPct val="100000"/>
                </a:lnSpc>
                <a:spcBef>
                  <a:spcPts val="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Enrichment Services</a:t>
              </a:r>
            </a:p>
            <a:p>
              <a:pPr marL="0" marR="0" lvl="0" indent="0" algn="l" defTabSz="913486" rtl="0" eaLnBrk="1" fontAlgn="base" latinLnBrk="0" hangingPunct="1">
                <a:lnSpc>
                  <a:spcPct val="100000"/>
                </a:lnSpc>
                <a:spcBef>
                  <a:spcPts val="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Market Intelligence</a:t>
              </a:r>
            </a:p>
            <a:p>
              <a:pPr marL="0" marR="0" lvl="0" indent="0" algn="l" defTabSz="913486" rtl="0" eaLnBrk="1" fontAlgn="base" latinLnBrk="0" hangingPunct="1">
                <a:lnSpc>
                  <a:spcPct val="100000"/>
                </a:lnSpc>
                <a:spcBef>
                  <a:spcPts val="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D&amp;B Insight</a:t>
              </a:r>
            </a:p>
            <a:p>
              <a:pPr marL="0" marR="0" lvl="0" indent="0" algn="l" defTabSz="913486" rtl="0" eaLnBrk="1" fontAlgn="base" latinLnBrk="0" hangingPunct="1">
                <a:lnSpc>
                  <a:spcPct val="100000"/>
                </a:lnSpc>
                <a:spcBef>
                  <a:spcPts val="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Spend Analytics</a:t>
              </a:r>
            </a:p>
          </p:txBody>
        </p:sp>
        <p:sp>
          <p:nvSpPr>
            <p:cNvPr id="47" name="Rectangle 46">
              <a:extLst>
                <a:ext uri="{FF2B5EF4-FFF2-40B4-BE49-F238E27FC236}">
                  <a16:creationId xmlns:a16="http://schemas.microsoft.com/office/drawing/2014/main" id="{98244832-E118-4297-A13B-03EE24F804D5}"/>
                </a:ext>
              </a:extLst>
            </p:cNvPr>
            <p:cNvSpPr/>
            <p:nvPr/>
          </p:nvSpPr>
          <p:spPr bwMode="gray">
            <a:xfrm>
              <a:off x="1817559" y="3891541"/>
              <a:ext cx="1040022"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Registration and On-Boarding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Diversity and Green Certs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Risk Management</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Surveys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Scorecards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Performance</a:t>
              </a:r>
            </a:p>
          </p:txBody>
        </p:sp>
        <p:sp>
          <p:nvSpPr>
            <p:cNvPr id="48" name="Rectangle 47">
              <a:extLst>
                <a:ext uri="{FF2B5EF4-FFF2-40B4-BE49-F238E27FC236}">
                  <a16:creationId xmlns:a16="http://schemas.microsoft.com/office/drawing/2014/main" id="{264E2A42-4E1B-41D6-A7F1-33552205ECEE}"/>
                </a:ext>
              </a:extLst>
            </p:cNvPr>
            <p:cNvSpPr/>
            <p:nvPr/>
          </p:nvSpPr>
          <p:spPr bwMode="gray">
            <a:xfrm>
              <a:off x="2866502" y="3894778"/>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Sourcing Pipeline </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Supplier Discovery</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Strategic Sourcing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Reverse Auctions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Knowledge Repository</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Optimization</a:t>
              </a:r>
            </a:p>
          </p:txBody>
        </p:sp>
        <p:sp>
          <p:nvSpPr>
            <p:cNvPr id="49" name="Rectangle 48">
              <a:extLst>
                <a:ext uri="{FF2B5EF4-FFF2-40B4-BE49-F238E27FC236}">
                  <a16:creationId xmlns:a16="http://schemas.microsoft.com/office/drawing/2014/main" id="{535756DA-6483-4082-9D77-263E61557915}"/>
                </a:ext>
              </a:extLst>
            </p:cNvPr>
            <p:cNvSpPr/>
            <p:nvPr/>
          </p:nvSpPr>
          <p:spPr bwMode="gray">
            <a:xfrm>
              <a:off x="3952728" y="3894777"/>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Award-Contract</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Workflow</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Authoring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Repository</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Lifecycle Notifications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Redlining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E-Signatures</a:t>
              </a:r>
            </a:p>
          </p:txBody>
        </p:sp>
        <p:sp>
          <p:nvSpPr>
            <p:cNvPr id="50" name="Chevron 56">
              <a:extLst>
                <a:ext uri="{FF2B5EF4-FFF2-40B4-BE49-F238E27FC236}">
                  <a16:creationId xmlns:a16="http://schemas.microsoft.com/office/drawing/2014/main" id="{76E3278F-2D43-4978-A6EC-6549A21C7778}"/>
                </a:ext>
              </a:extLst>
            </p:cNvPr>
            <p:cNvSpPr/>
            <p:nvPr/>
          </p:nvSpPr>
          <p:spPr bwMode="gray">
            <a:xfrm>
              <a:off x="3826686" y="3494579"/>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Contract Management</a:t>
              </a:r>
            </a:p>
          </p:txBody>
        </p:sp>
        <p:sp>
          <p:nvSpPr>
            <p:cNvPr id="51" name="Chevron 57">
              <a:extLst>
                <a:ext uri="{FF2B5EF4-FFF2-40B4-BE49-F238E27FC236}">
                  <a16:creationId xmlns:a16="http://schemas.microsoft.com/office/drawing/2014/main" id="{1A22FA87-9B81-451C-84D9-F362A07ABF9B}"/>
                </a:ext>
              </a:extLst>
            </p:cNvPr>
            <p:cNvSpPr/>
            <p:nvPr/>
          </p:nvSpPr>
          <p:spPr bwMode="gray">
            <a:xfrm>
              <a:off x="2745295" y="3494579"/>
              <a:ext cx="1188035"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ts val="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Guided Sourcing</a:t>
              </a:r>
            </a:p>
          </p:txBody>
        </p:sp>
        <p:sp>
          <p:nvSpPr>
            <p:cNvPr id="52" name="Chevron 58">
              <a:extLst>
                <a:ext uri="{FF2B5EF4-FFF2-40B4-BE49-F238E27FC236}">
                  <a16:creationId xmlns:a16="http://schemas.microsoft.com/office/drawing/2014/main" id="{6AF404BC-70D2-4AEB-8588-C40D413D874E}"/>
                </a:ext>
              </a:extLst>
            </p:cNvPr>
            <p:cNvSpPr/>
            <p:nvPr/>
          </p:nvSpPr>
          <p:spPr bwMode="gray">
            <a:xfrm>
              <a:off x="661149" y="3494579"/>
              <a:ext cx="10476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Spend Analysis</a:t>
              </a:r>
            </a:p>
          </p:txBody>
        </p:sp>
        <p:sp>
          <p:nvSpPr>
            <p:cNvPr id="53" name="Pentagon 14">
              <a:extLst>
                <a:ext uri="{FF2B5EF4-FFF2-40B4-BE49-F238E27FC236}">
                  <a16:creationId xmlns:a16="http://schemas.microsoft.com/office/drawing/2014/main" id="{3422B7B2-45F5-472A-B5A0-395E9F6C6ABA}"/>
                </a:ext>
              </a:extLst>
            </p:cNvPr>
            <p:cNvSpPr/>
            <p:nvPr/>
          </p:nvSpPr>
          <p:spPr bwMode="gray">
            <a:xfrm>
              <a:off x="1697540" y="3494579"/>
              <a:ext cx="1152144" cy="420624"/>
            </a:xfrm>
            <a:prstGeom prst="homePlate">
              <a:avLst>
                <a:gd name="adj" fmla="val 28687"/>
              </a:avLst>
            </a:prstGeom>
            <a:noFill/>
            <a:ln w="12700" algn="ctr">
              <a:noFill/>
              <a:miter lim="800000"/>
              <a:headEnd/>
              <a:tailEnd/>
            </a:ln>
          </p:spPr>
          <p:txBody>
            <a:bodyPr lIns="0" tIns="71928" rIns="0" bIns="71928" rtlCol="0" anchor="ctr" anchorCtr="0"/>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Supplier Management</a:t>
              </a:r>
            </a:p>
          </p:txBody>
        </p:sp>
        <p:sp>
          <p:nvSpPr>
            <p:cNvPr id="54" name="Arrow: Pentagon 53">
              <a:extLst>
                <a:ext uri="{FF2B5EF4-FFF2-40B4-BE49-F238E27FC236}">
                  <a16:creationId xmlns:a16="http://schemas.microsoft.com/office/drawing/2014/main" id="{F54AF599-D370-4D75-8057-0044F980B3D6}"/>
                </a:ext>
              </a:extLst>
            </p:cNvPr>
            <p:cNvSpPr/>
            <p:nvPr/>
          </p:nvSpPr>
          <p:spPr bwMode="gray">
            <a:xfrm>
              <a:off x="646483" y="2488896"/>
              <a:ext cx="4385544" cy="414229"/>
            </a:xfrm>
            <a:prstGeom prst="homePlate">
              <a:avLst>
                <a:gd name="adj" fmla="val 27556"/>
              </a:avLst>
            </a:prstGeom>
            <a:solidFill>
              <a:srgbClr val="0070C0"/>
            </a:solidFill>
            <a:ln w="15875" algn="ctr">
              <a:solidFill>
                <a:srgbClr val="008FD3"/>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FFFFF"/>
                  </a:solidFill>
                  <a:effectLst/>
                  <a:uLnTx/>
                  <a:uFillTx/>
                  <a:latin typeface="Franklin Gothic Book"/>
                  <a:ea typeface="Arial Unicode MS" pitchFamily="34" charset="-128"/>
                  <a:cs typeface="+mn-cs"/>
                </a:rPr>
                <a:t>SOURCE</a:t>
              </a:r>
            </a:p>
          </p:txBody>
        </p:sp>
        <p:pic>
          <p:nvPicPr>
            <p:cNvPr id="55" name="Picture 54">
              <a:extLst>
                <a:ext uri="{FF2B5EF4-FFF2-40B4-BE49-F238E27FC236}">
                  <a16:creationId xmlns:a16="http://schemas.microsoft.com/office/drawing/2014/main" id="{4C9AFD2C-9F60-479D-A9F5-10DA676909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1653" y="3064260"/>
              <a:ext cx="430319" cy="430319"/>
            </a:xfrm>
            <a:prstGeom prst="rect">
              <a:avLst/>
            </a:prstGeom>
          </p:spPr>
        </p:pic>
        <p:pic>
          <p:nvPicPr>
            <p:cNvPr id="56" name="Picture 55">
              <a:extLst>
                <a:ext uri="{FF2B5EF4-FFF2-40B4-BE49-F238E27FC236}">
                  <a16:creationId xmlns:a16="http://schemas.microsoft.com/office/drawing/2014/main" id="{C578FC8D-5F94-426C-A00F-7C381D3079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839" y="3064340"/>
              <a:ext cx="430319" cy="430319"/>
            </a:xfrm>
            <a:prstGeom prst="rect">
              <a:avLst/>
            </a:prstGeom>
          </p:spPr>
        </p:pic>
        <p:pic>
          <p:nvPicPr>
            <p:cNvPr id="57" name="Picture 56">
              <a:extLst>
                <a:ext uri="{FF2B5EF4-FFF2-40B4-BE49-F238E27FC236}">
                  <a16:creationId xmlns:a16="http://schemas.microsoft.com/office/drawing/2014/main" id="{C1C5DEC4-061D-4706-AE94-A302A0A737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7350" y="3064260"/>
              <a:ext cx="430319" cy="430319"/>
            </a:xfrm>
            <a:prstGeom prst="rect">
              <a:avLst/>
            </a:prstGeom>
          </p:spPr>
        </p:pic>
        <p:pic>
          <p:nvPicPr>
            <p:cNvPr id="58" name="Picture 57">
              <a:extLst>
                <a:ext uri="{FF2B5EF4-FFF2-40B4-BE49-F238E27FC236}">
                  <a16:creationId xmlns:a16="http://schemas.microsoft.com/office/drawing/2014/main" id="{E021F8C4-EA90-4FD5-92D6-2CAFA70863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83929" y="3064260"/>
              <a:ext cx="430319" cy="430319"/>
            </a:xfrm>
            <a:prstGeom prst="rect">
              <a:avLst/>
            </a:prstGeom>
          </p:spPr>
        </p:pic>
      </p:grpSp>
      <p:grpSp>
        <p:nvGrpSpPr>
          <p:cNvPr id="59" name="Group 58">
            <a:extLst>
              <a:ext uri="{FF2B5EF4-FFF2-40B4-BE49-F238E27FC236}">
                <a16:creationId xmlns:a16="http://schemas.microsoft.com/office/drawing/2014/main" id="{03210EDE-ACAD-4C5C-B27B-981B3296205F}"/>
              </a:ext>
            </a:extLst>
          </p:cNvPr>
          <p:cNvGrpSpPr/>
          <p:nvPr/>
        </p:nvGrpSpPr>
        <p:grpSpPr>
          <a:xfrm>
            <a:off x="9167997" y="2876055"/>
            <a:ext cx="2336618" cy="3838016"/>
            <a:chOff x="9225346" y="2473854"/>
            <a:chExt cx="2338377" cy="3417325"/>
          </a:xfrm>
        </p:grpSpPr>
        <p:sp>
          <p:nvSpPr>
            <p:cNvPr id="60" name="Rectangle 59">
              <a:extLst>
                <a:ext uri="{FF2B5EF4-FFF2-40B4-BE49-F238E27FC236}">
                  <a16:creationId xmlns:a16="http://schemas.microsoft.com/office/drawing/2014/main" id="{AB8B7A4F-6660-4E0E-B6F7-F70111BE3639}"/>
                </a:ext>
              </a:extLst>
            </p:cNvPr>
            <p:cNvSpPr/>
            <p:nvPr/>
          </p:nvSpPr>
          <p:spPr bwMode="gray">
            <a:xfrm>
              <a:off x="9249818" y="2940435"/>
              <a:ext cx="1074251" cy="2720749"/>
            </a:xfrm>
            <a:prstGeom prst="rect">
              <a:avLst/>
            </a:prstGeom>
            <a:noFill/>
            <a:ln w="15875" algn="ctr">
              <a:solidFill>
                <a:srgbClr val="008FD3">
                  <a:lumMod val="20000"/>
                  <a:lumOff val="80000"/>
                </a:srgbClr>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61" name="Rectangle 60">
              <a:extLst>
                <a:ext uri="{FF2B5EF4-FFF2-40B4-BE49-F238E27FC236}">
                  <a16:creationId xmlns:a16="http://schemas.microsoft.com/office/drawing/2014/main" id="{8A75D2D9-551A-4981-985D-FA8486244795}"/>
                </a:ext>
              </a:extLst>
            </p:cNvPr>
            <p:cNvSpPr/>
            <p:nvPr/>
          </p:nvSpPr>
          <p:spPr bwMode="gray">
            <a:xfrm>
              <a:off x="10413235" y="2940435"/>
              <a:ext cx="1074251" cy="2720749"/>
            </a:xfrm>
            <a:prstGeom prst="rect">
              <a:avLst/>
            </a:prstGeom>
            <a:solidFill>
              <a:srgbClr val="FFFFFF"/>
            </a:solidFill>
            <a:ln w="15875" algn="ctr">
              <a:solidFill>
                <a:srgbClr val="008FD3">
                  <a:lumMod val="20000"/>
                  <a:lumOff val="80000"/>
                </a:srgbClr>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62" name="Chevron 51">
              <a:extLst>
                <a:ext uri="{FF2B5EF4-FFF2-40B4-BE49-F238E27FC236}">
                  <a16:creationId xmlns:a16="http://schemas.microsoft.com/office/drawing/2014/main" id="{67306B44-C45A-4537-B179-443E2A0F6F3A}"/>
                </a:ext>
              </a:extLst>
            </p:cNvPr>
            <p:cNvSpPr/>
            <p:nvPr/>
          </p:nvSpPr>
          <p:spPr bwMode="gray">
            <a:xfrm>
              <a:off x="9225346" y="3504897"/>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Invoice</a:t>
              </a:r>
            </a:p>
          </p:txBody>
        </p:sp>
        <p:sp>
          <p:nvSpPr>
            <p:cNvPr id="63" name="Rectangle 62">
              <a:extLst>
                <a:ext uri="{FF2B5EF4-FFF2-40B4-BE49-F238E27FC236}">
                  <a16:creationId xmlns:a16="http://schemas.microsoft.com/office/drawing/2014/main" id="{731BF256-AC36-43AC-BF80-7419D080E908}"/>
                </a:ext>
              </a:extLst>
            </p:cNvPr>
            <p:cNvSpPr/>
            <p:nvPr/>
          </p:nvSpPr>
          <p:spPr bwMode="gray">
            <a:xfrm>
              <a:off x="9289323" y="3895247"/>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Global E-Invoicing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Invoice Automation</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PO Flip</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Invoice Reconciliation</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ERS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Tax Service</a:t>
              </a:r>
            </a:p>
          </p:txBody>
        </p:sp>
        <p:sp>
          <p:nvSpPr>
            <p:cNvPr id="64" name="Rectangle 63">
              <a:extLst>
                <a:ext uri="{FF2B5EF4-FFF2-40B4-BE49-F238E27FC236}">
                  <a16:creationId xmlns:a16="http://schemas.microsoft.com/office/drawing/2014/main" id="{B4651C15-E8F9-41B0-93D3-1A7270998CA1}"/>
                </a:ext>
              </a:extLst>
            </p:cNvPr>
            <p:cNvSpPr/>
            <p:nvPr/>
          </p:nvSpPr>
          <p:spPr bwMode="gray">
            <a:xfrm>
              <a:off x="10466854" y="3895247"/>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Terms Management</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DPO Extension</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Dynamic Discounting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Electronic Payment</a:t>
              </a:r>
            </a:p>
          </p:txBody>
        </p:sp>
        <p:sp>
          <p:nvSpPr>
            <p:cNvPr id="65" name="Chevron 50">
              <a:extLst>
                <a:ext uri="{FF2B5EF4-FFF2-40B4-BE49-F238E27FC236}">
                  <a16:creationId xmlns:a16="http://schemas.microsoft.com/office/drawing/2014/main" id="{DA1AF702-EA74-4E38-8A42-B5D8A9F1696D}"/>
                </a:ext>
              </a:extLst>
            </p:cNvPr>
            <p:cNvSpPr/>
            <p:nvPr/>
          </p:nvSpPr>
          <p:spPr bwMode="gray">
            <a:xfrm>
              <a:off x="10411579" y="3504897"/>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Cash Management</a:t>
              </a:r>
            </a:p>
          </p:txBody>
        </p:sp>
        <p:sp>
          <p:nvSpPr>
            <p:cNvPr id="66" name="Chevron 49">
              <a:extLst>
                <a:ext uri="{FF2B5EF4-FFF2-40B4-BE49-F238E27FC236}">
                  <a16:creationId xmlns:a16="http://schemas.microsoft.com/office/drawing/2014/main" id="{2B992E19-0BBF-4952-B9CD-7E60EFD036F8}"/>
                </a:ext>
              </a:extLst>
            </p:cNvPr>
            <p:cNvSpPr/>
            <p:nvPr/>
          </p:nvSpPr>
          <p:spPr bwMode="gray">
            <a:xfrm>
              <a:off x="9266942" y="2473854"/>
              <a:ext cx="2296781" cy="429271"/>
            </a:xfrm>
            <a:prstGeom prst="chevron">
              <a:avLst>
                <a:gd name="adj" fmla="val 26865"/>
              </a:avLst>
            </a:prstGeom>
            <a:solidFill>
              <a:srgbClr val="AFE6FF"/>
            </a:solidFill>
            <a:ln w="15875" algn="ctr">
              <a:solidFill>
                <a:srgbClr val="AFE6FF"/>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FFFFF"/>
                  </a:solidFill>
                  <a:effectLst/>
                  <a:uLnTx/>
                  <a:uFillTx/>
                  <a:latin typeface="Franklin Gothic Book"/>
                  <a:ea typeface="Arial Unicode MS" pitchFamily="34" charset="-128"/>
                  <a:cs typeface="+mn-cs"/>
                </a:rPr>
                <a:t>PAY</a:t>
              </a:r>
            </a:p>
          </p:txBody>
        </p:sp>
        <p:pic>
          <p:nvPicPr>
            <p:cNvPr id="67" name="Picture 66">
              <a:extLst>
                <a:ext uri="{FF2B5EF4-FFF2-40B4-BE49-F238E27FC236}">
                  <a16:creationId xmlns:a16="http://schemas.microsoft.com/office/drawing/2014/main" id="{867568B5-9B3B-4AFA-884D-74A9B3312B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62313" y="3064260"/>
              <a:ext cx="431057" cy="430319"/>
            </a:xfrm>
            <a:prstGeom prst="rect">
              <a:avLst/>
            </a:prstGeom>
          </p:spPr>
        </p:pic>
        <p:pic>
          <p:nvPicPr>
            <p:cNvPr id="68" name="Picture 67">
              <a:extLst>
                <a:ext uri="{FF2B5EF4-FFF2-40B4-BE49-F238E27FC236}">
                  <a16:creationId xmlns:a16="http://schemas.microsoft.com/office/drawing/2014/main" id="{E67CECC1-2835-47FE-852D-50C7808D2A1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78025" y="3064260"/>
              <a:ext cx="430319" cy="430319"/>
            </a:xfrm>
            <a:prstGeom prst="rect">
              <a:avLst/>
            </a:prstGeom>
          </p:spPr>
        </p:pic>
      </p:grpSp>
      <p:grpSp>
        <p:nvGrpSpPr>
          <p:cNvPr id="69" name="Group 68">
            <a:extLst>
              <a:ext uri="{FF2B5EF4-FFF2-40B4-BE49-F238E27FC236}">
                <a16:creationId xmlns:a16="http://schemas.microsoft.com/office/drawing/2014/main" id="{DEACC531-0B16-458D-8E54-F3F95E00B716}"/>
              </a:ext>
            </a:extLst>
          </p:cNvPr>
          <p:cNvGrpSpPr/>
          <p:nvPr/>
        </p:nvGrpSpPr>
        <p:grpSpPr>
          <a:xfrm>
            <a:off x="4852317" y="2884196"/>
            <a:ext cx="2270011" cy="3832864"/>
            <a:chOff x="4906418" y="2490170"/>
            <a:chExt cx="2271719" cy="3403663"/>
          </a:xfrm>
        </p:grpSpPr>
        <p:sp>
          <p:nvSpPr>
            <p:cNvPr id="70" name="Rectangle 69">
              <a:extLst>
                <a:ext uri="{FF2B5EF4-FFF2-40B4-BE49-F238E27FC236}">
                  <a16:creationId xmlns:a16="http://schemas.microsoft.com/office/drawing/2014/main" id="{BA649579-682A-48D6-8678-D4C068F78532}"/>
                </a:ext>
              </a:extLst>
            </p:cNvPr>
            <p:cNvSpPr/>
            <p:nvPr/>
          </p:nvSpPr>
          <p:spPr bwMode="gray">
            <a:xfrm>
              <a:off x="4974574" y="2940435"/>
              <a:ext cx="1023301" cy="2731399"/>
            </a:xfrm>
            <a:prstGeom prst="rect">
              <a:avLst/>
            </a:prstGeom>
            <a:solidFill>
              <a:srgbClr val="FFFFFF"/>
            </a:solidFill>
            <a:ln w="15875" algn="ctr">
              <a:solidFill>
                <a:srgbClr val="00B0F0"/>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71" name="Rectangle 70">
              <a:extLst>
                <a:ext uri="{FF2B5EF4-FFF2-40B4-BE49-F238E27FC236}">
                  <a16:creationId xmlns:a16="http://schemas.microsoft.com/office/drawing/2014/main" id="{7850F2BB-EE96-44F3-A69A-D89D3CC6112D}"/>
                </a:ext>
              </a:extLst>
            </p:cNvPr>
            <p:cNvSpPr/>
            <p:nvPr/>
          </p:nvSpPr>
          <p:spPr bwMode="gray">
            <a:xfrm>
              <a:off x="6046289" y="2940435"/>
              <a:ext cx="1023301" cy="2731399"/>
            </a:xfrm>
            <a:prstGeom prst="rect">
              <a:avLst/>
            </a:prstGeom>
            <a:solidFill>
              <a:srgbClr val="FFFFFF"/>
            </a:solidFill>
            <a:ln w="15875" algn="ctr">
              <a:solidFill>
                <a:srgbClr val="00B0F0"/>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endParaRPr kumimoji="0" lang="en-US" sz="1798"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endParaRPr>
            </a:p>
          </p:txBody>
        </p:sp>
        <p:sp>
          <p:nvSpPr>
            <p:cNvPr id="72" name="Rectangle 71">
              <a:extLst>
                <a:ext uri="{FF2B5EF4-FFF2-40B4-BE49-F238E27FC236}">
                  <a16:creationId xmlns:a16="http://schemas.microsoft.com/office/drawing/2014/main" id="{5C744F69-5E13-4912-B564-9E9D08ADEE8C}"/>
                </a:ext>
              </a:extLst>
            </p:cNvPr>
            <p:cNvSpPr/>
            <p:nvPr/>
          </p:nvSpPr>
          <p:spPr bwMode="gray">
            <a:xfrm>
              <a:off x="5019773" y="3893801"/>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Forecast sharing</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Forecast Commit</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Exception Management</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Scheduling Agreements</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Releases</a:t>
              </a:r>
            </a:p>
          </p:txBody>
        </p:sp>
        <p:sp>
          <p:nvSpPr>
            <p:cNvPr id="73" name="Rectangle 72">
              <a:extLst>
                <a:ext uri="{FF2B5EF4-FFF2-40B4-BE49-F238E27FC236}">
                  <a16:creationId xmlns:a16="http://schemas.microsoft.com/office/drawing/2014/main" id="{821EFD06-A79F-473D-A7ED-150EBE0A7401}"/>
                </a:ext>
              </a:extLst>
            </p:cNvPr>
            <p:cNvSpPr/>
            <p:nvPr/>
          </p:nvSpPr>
          <p:spPr bwMode="gray">
            <a:xfrm>
              <a:off x="6110258" y="3897901"/>
              <a:ext cx="1040023" cy="1995932"/>
            </a:xfrm>
            <a:prstGeom prst="rect">
              <a:avLst/>
            </a:prstGeom>
            <a:noFill/>
            <a:ln w="12700" algn="ctr">
              <a:noFill/>
              <a:miter lim="800000"/>
              <a:headEnd/>
              <a:tailEnd/>
            </a:ln>
          </p:spPr>
          <p:txBody>
            <a:bodyPr lIns="89912" tIns="71928" rIns="89912" bIns="71928" rtlCol="0" anchor="t" anchorCtr="0"/>
            <a:lstStyle/>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Inventory Visibility</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Consignment Collaboration</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Supplier Managed Inventory (SMI)</a:t>
              </a:r>
            </a:p>
            <a:p>
              <a:pPr marL="0" marR="0" lvl="0" indent="0" algn="l" defTabSz="913486" rtl="0" eaLnBrk="1" fontAlgn="base" latinLnBrk="0" hangingPunct="1">
                <a:lnSpc>
                  <a:spcPct val="100000"/>
                </a:lnSpc>
                <a:spcBef>
                  <a:spcPct val="50000"/>
                </a:spcBef>
                <a:spcAft>
                  <a:spcPts val="40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Quality Collaboration</a:t>
              </a:r>
            </a:p>
          </p:txBody>
        </p:sp>
        <p:sp>
          <p:nvSpPr>
            <p:cNvPr id="74" name="Chevron 54">
              <a:extLst>
                <a:ext uri="{FF2B5EF4-FFF2-40B4-BE49-F238E27FC236}">
                  <a16:creationId xmlns:a16="http://schemas.microsoft.com/office/drawing/2014/main" id="{E6D0A8EE-A551-46AF-95BA-8A04BCE6B771}"/>
                </a:ext>
              </a:extLst>
            </p:cNvPr>
            <p:cNvSpPr/>
            <p:nvPr/>
          </p:nvSpPr>
          <p:spPr bwMode="gray">
            <a:xfrm>
              <a:off x="5986150" y="3504897"/>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Inventory Collaboration</a:t>
              </a:r>
            </a:p>
          </p:txBody>
        </p:sp>
        <p:sp>
          <p:nvSpPr>
            <p:cNvPr id="75" name="Chevron 55">
              <a:extLst>
                <a:ext uri="{FF2B5EF4-FFF2-40B4-BE49-F238E27FC236}">
                  <a16:creationId xmlns:a16="http://schemas.microsoft.com/office/drawing/2014/main" id="{7A6320C0-AC14-4621-A456-EEA09991D2CE}"/>
                </a:ext>
              </a:extLst>
            </p:cNvPr>
            <p:cNvSpPr/>
            <p:nvPr/>
          </p:nvSpPr>
          <p:spPr bwMode="gray">
            <a:xfrm>
              <a:off x="4906418" y="3504897"/>
              <a:ext cx="1152144" cy="420624"/>
            </a:xfrm>
            <a:prstGeom prst="chevron">
              <a:avLst>
                <a:gd name="adj" fmla="val 26865"/>
              </a:avLst>
            </a:prstGeom>
            <a:noFill/>
            <a:ln w="12700" algn="ctr">
              <a:noFill/>
              <a:miter lim="800000"/>
              <a:headEnd/>
              <a:tailEnd/>
            </a:ln>
          </p:spPr>
          <p:txBody>
            <a:bodyPr lIns="0" tIns="71928" rIns="0" bIns="71928" rtlCol="0" anchor="ctr"/>
            <a:lstStyle/>
            <a:p>
              <a:pPr marL="0" marR="0" lvl="0" indent="0" algn="ctr" defTabSz="913486" rtl="0" eaLnBrk="1" fontAlgn="base" latinLnBrk="0" hangingPunct="1">
                <a:lnSpc>
                  <a:spcPct val="100000"/>
                </a:lnSpc>
                <a:spcBef>
                  <a:spcPct val="500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000000"/>
                  </a:solidFill>
                  <a:effectLst/>
                  <a:uLnTx/>
                  <a:uFillTx/>
                  <a:latin typeface="Franklin Gothic Book"/>
                  <a:ea typeface="Arial Unicode MS" pitchFamily="34" charset="-128"/>
                  <a:cs typeface="Arial Unicode MS" pitchFamily="34" charset="-128"/>
                </a:rPr>
                <a:t>Forecast and Scheduling</a:t>
              </a:r>
            </a:p>
          </p:txBody>
        </p:sp>
        <p:sp>
          <p:nvSpPr>
            <p:cNvPr id="76" name="Chevron 13">
              <a:extLst>
                <a:ext uri="{FF2B5EF4-FFF2-40B4-BE49-F238E27FC236}">
                  <a16:creationId xmlns:a16="http://schemas.microsoft.com/office/drawing/2014/main" id="{6D38883B-F59A-4F28-BC65-BF1394B220D0}"/>
                </a:ext>
              </a:extLst>
            </p:cNvPr>
            <p:cNvSpPr/>
            <p:nvPr/>
          </p:nvSpPr>
          <p:spPr bwMode="gray">
            <a:xfrm>
              <a:off x="4967897" y="2490170"/>
              <a:ext cx="2210240" cy="412955"/>
            </a:xfrm>
            <a:prstGeom prst="chevron">
              <a:avLst>
                <a:gd name="adj" fmla="val 26865"/>
              </a:avLst>
            </a:prstGeom>
            <a:solidFill>
              <a:srgbClr val="0DAEFF"/>
            </a:solidFill>
            <a:ln w="15875" algn="ctr">
              <a:solidFill>
                <a:srgbClr val="0DAEFF"/>
              </a:solidFill>
              <a:miter lim="800000"/>
              <a:headEnd/>
              <a:tailEnd/>
            </a:ln>
          </p:spPr>
          <p:txBody>
            <a:bodyPr lIns="89933" tIns="71945" rIns="89933" bIns="71945" rtlCol="0" anchor="ctr"/>
            <a:lstStyle/>
            <a:p>
              <a:pPr marL="0" marR="0" lvl="0" indent="0" algn="ctr" defTabSz="913669"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FFFFF"/>
                  </a:solidFill>
                  <a:effectLst/>
                  <a:uLnTx/>
                  <a:uFillTx/>
                  <a:latin typeface="Franklin Gothic Book"/>
                  <a:ea typeface="Arial Unicode MS" pitchFamily="34" charset="-128"/>
                  <a:cs typeface="+mn-cs"/>
                </a:rPr>
                <a:t>PLAN</a:t>
              </a:r>
            </a:p>
          </p:txBody>
        </p:sp>
        <p:pic>
          <p:nvPicPr>
            <p:cNvPr id="77" name="Picture 76">
              <a:extLst>
                <a:ext uri="{FF2B5EF4-FFF2-40B4-BE49-F238E27FC236}">
                  <a16:creationId xmlns:a16="http://schemas.microsoft.com/office/drawing/2014/main" id="{7C239936-359C-4C1C-B637-6732028287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52671" y="3064260"/>
              <a:ext cx="430319" cy="430319"/>
            </a:xfrm>
            <a:prstGeom prst="rect">
              <a:avLst/>
            </a:prstGeom>
          </p:spPr>
        </p:pic>
        <p:pic>
          <p:nvPicPr>
            <p:cNvPr id="78" name="Picture 77">
              <a:extLst>
                <a:ext uri="{FF2B5EF4-FFF2-40B4-BE49-F238E27FC236}">
                  <a16:creationId xmlns:a16="http://schemas.microsoft.com/office/drawing/2014/main" id="{02E3084F-E320-42B6-84E2-99B8BA620A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16518" y="3064260"/>
              <a:ext cx="430319" cy="430319"/>
            </a:xfrm>
            <a:prstGeom prst="rect">
              <a:avLst/>
            </a:prstGeom>
          </p:spPr>
        </p:pic>
      </p:grpSp>
      <p:sp>
        <p:nvSpPr>
          <p:cNvPr id="79" name="TextBox 172">
            <a:extLst>
              <a:ext uri="{FF2B5EF4-FFF2-40B4-BE49-F238E27FC236}">
                <a16:creationId xmlns:a16="http://schemas.microsoft.com/office/drawing/2014/main" id="{EC16423F-1CEB-473B-B6D2-D35DAC2D9263}"/>
              </a:ext>
            </a:extLst>
          </p:cNvPr>
          <p:cNvSpPr txBox="1"/>
          <p:nvPr/>
        </p:nvSpPr>
        <p:spPr>
          <a:xfrm>
            <a:off x="4490672" y="1984728"/>
            <a:ext cx="3145092" cy="246221"/>
          </a:xfrm>
          <a:prstGeom prst="rect">
            <a:avLst/>
          </a:prstGeom>
          <a:noFill/>
        </p:spPr>
        <p:txBody>
          <a:bodyPr wrap="none" lIns="0" tIns="0" rIns="0" bIns="0" rtlCol="0">
            <a:spAutoFit/>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913852"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000000"/>
                </a:solidFill>
                <a:effectLst/>
                <a:uLnTx/>
                <a:uFillTx/>
                <a:latin typeface="Arial"/>
                <a:ea typeface="Arial Unicode MS" pitchFamily="34" charset="-128"/>
                <a:cs typeface="Arial Unicode MS" pitchFamily="34" charset="-128"/>
              </a:rPr>
              <a:t>Supply Chain Business Network</a:t>
            </a:r>
          </a:p>
        </p:txBody>
      </p:sp>
      <p:cxnSp>
        <p:nvCxnSpPr>
          <p:cNvPr id="80" name="Straight Connector 79">
            <a:extLst>
              <a:ext uri="{FF2B5EF4-FFF2-40B4-BE49-F238E27FC236}">
                <a16:creationId xmlns:a16="http://schemas.microsoft.com/office/drawing/2014/main" id="{305BCBD9-B5BD-4D73-8368-B8C8C39211F2}"/>
              </a:ext>
            </a:extLst>
          </p:cNvPr>
          <p:cNvCxnSpPr>
            <a:cxnSpLocks/>
          </p:cNvCxnSpPr>
          <p:nvPr/>
        </p:nvCxnSpPr>
        <p:spPr>
          <a:xfrm>
            <a:off x="5229693" y="2400072"/>
            <a:ext cx="1667050" cy="0"/>
          </a:xfrm>
          <a:prstGeom prst="line">
            <a:avLst/>
          </a:prstGeom>
          <a:ln w="25400">
            <a:solidFill>
              <a:srgbClr val="E35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691D9010-3A11-49A3-9CF4-C0D8D9D8CBC4}"/>
              </a:ext>
            </a:extLst>
          </p:cNvPr>
          <p:cNvSpPr>
            <a:spLocks noGrp="1"/>
          </p:cNvSpPr>
          <p:nvPr>
            <p:ph type="title"/>
          </p:nvPr>
        </p:nvSpPr>
        <p:spPr>
          <a:xfrm>
            <a:off x="449197" y="1080300"/>
            <a:ext cx="11429999" cy="473841"/>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3199" b="1" i="0" u="none" strike="noStrike" kern="1200" cap="none" spc="0" normalizeH="0" baseline="0" noProof="0">
                <a:ln>
                  <a:noFill/>
                </a:ln>
                <a:solidFill>
                  <a:srgbClr val="202E3D"/>
                </a:solidFill>
                <a:effectLst/>
                <a:uLnTx/>
                <a:uFillTx/>
                <a:latin typeface="Franklin Gothic Book"/>
                <a:ea typeface="+mn-ea"/>
                <a:cs typeface="+mn-cs"/>
              </a:rPr>
              <a:t>Intelligent Spend Management Solution Overview</a:t>
            </a:r>
            <a:br>
              <a:rPr kumimoji="0" lang="en-US" sz="4399" b="0" i="0" u="none" strike="noStrike" kern="1200" cap="none" spc="0" normalizeH="0" baseline="0" noProof="0">
                <a:ln>
                  <a:noFill/>
                </a:ln>
                <a:solidFill>
                  <a:srgbClr val="202E3D"/>
                </a:solidFill>
                <a:effectLst/>
                <a:uLnTx/>
                <a:uFillTx/>
                <a:latin typeface="Franklin Gothic Book"/>
                <a:ea typeface="+mn-ea"/>
                <a:cs typeface="+mn-cs"/>
              </a:rPr>
            </a:br>
            <a:r>
              <a:rPr kumimoji="0" lang="en-US" sz="1999" b="0" i="0" u="none" strike="noStrike" kern="1200" cap="none" spc="0" normalizeH="0" baseline="0" noProof="0">
                <a:ln>
                  <a:noFill/>
                </a:ln>
                <a:solidFill>
                  <a:srgbClr val="202E3D"/>
                </a:solidFill>
                <a:effectLst/>
                <a:uLnTx/>
                <a:uFillTx/>
                <a:latin typeface="Franklin Gothic Book"/>
                <a:ea typeface="+mn-ea"/>
                <a:cs typeface="+mn-cs"/>
              </a:rPr>
              <a:t>Comprehensive capabilities </a:t>
            </a:r>
            <a:r>
              <a:rPr lang="en-US" sz="1999">
                <a:solidFill>
                  <a:schemeClr val="accent1"/>
                </a:solidFill>
                <a:latin typeface="Franklin Gothic Book"/>
                <a:ea typeface="+mn-ea"/>
                <a:cs typeface="+mn-cs"/>
              </a:rPr>
              <a:t>aligned with Haworth’s technology roadmap</a:t>
            </a:r>
            <a:br>
              <a:rPr kumimoji="0" lang="en-US" sz="1999" b="0" i="0" u="none" strike="noStrike" kern="1200" cap="none" spc="0" normalizeH="0" baseline="0" noProof="0">
                <a:ln>
                  <a:noFill/>
                </a:ln>
                <a:solidFill>
                  <a:srgbClr val="00A1E2"/>
                </a:solidFill>
                <a:effectLst/>
                <a:uLnTx/>
                <a:uFillTx/>
                <a:latin typeface="Franklin Gothic Book"/>
                <a:ea typeface="+mn-ea"/>
                <a:cs typeface="+mn-cs"/>
              </a:rPr>
            </a:br>
            <a:endParaRPr lang="en-US"/>
          </a:p>
        </p:txBody>
      </p:sp>
      <p:sp>
        <p:nvSpPr>
          <p:cNvPr id="3" name="Rectangle: Rounded Corners 2">
            <a:extLst>
              <a:ext uri="{FF2B5EF4-FFF2-40B4-BE49-F238E27FC236}">
                <a16:creationId xmlns:a16="http://schemas.microsoft.com/office/drawing/2014/main" id="{F6B0F619-BEDC-A436-F0F1-87E195B02584}"/>
              </a:ext>
            </a:extLst>
          </p:cNvPr>
          <p:cNvSpPr/>
          <p:nvPr/>
        </p:nvSpPr>
        <p:spPr>
          <a:xfrm>
            <a:off x="8113347" y="4787231"/>
            <a:ext cx="1036292" cy="82230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7FBB3822-C13E-BCAC-2098-69A81398793A}"/>
              </a:ext>
            </a:extLst>
          </p:cNvPr>
          <p:cNvSpPr/>
          <p:nvPr/>
        </p:nvSpPr>
        <p:spPr>
          <a:xfrm>
            <a:off x="1710660" y="4405942"/>
            <a:ext cx="1049715" cy="12278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1CE960C0-5378-F09F-57D9-5CBB14D2E12D}"/>
              </a:ext>
            </a:extLst>
          </p:cNvPr>
          <p:cNvSpPr/>
          <p:nvPr/>
        </p:nvSpPr>
        <p:spPr>
          <a:xfrm>
            <a:off x="9178675" y="4733395"/>
            <a:ext cx="993959" cy="4216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70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697EEAF-85FE-2F9F-B828-20CE1C32EC68}"/>
              </a:ext>
            </a:extLst>
          </p:cNvPr>
          <p:cNvGraphicFramePr/>
          <p:nvPr>
            <p:extLst>
              <p:ext uri="{D42A27DB-BD31-4B8C-83A1-F6EECF244321}">
                <p14:modId xmlns:p14="http://schemas.microsoft.com/office/powerpoint/2010/main" val="2339598333"/>
              </p:ext>
            </p:extLst>
          </p:nvPr>
        </p:nvGraphicFramePr>
        <p:xfrm>
          <a:off x="576323" y="1225696"/>
          <a:ext cx="4288113" cy="466860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D41C2F76-1341-21F9-361F-56027E72BD1D}"/>
              </a:ext>
            </a:extLst>
          </p:cNvPr>
          <p:cNvSpPr txBox="1">
            <a:spLocks/>
          </p:cNvSpPr>
          <p:nvPr/>
        </p:nvSpPr>
        <p:spPr>
          <a:xfrm>
            <a:off x="385123" y="769744"/>
            <a:ext cx="11421754" cy="40851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0" i="0" kern="1200">
                <a:solidFill>
                  <a:schemeClr val="tx1"/>
                </a:solidFill>
                <a:latin typeface="Franklin Gothic Demi Cond" panose="020B0706030402020204" pitchFamily="34" charset="0"/>
                <a:ea typeface="+mj-ea"/>
                <a:cs typeface="+mj-cs"/>
              </a:defRPr>
            </a:lvl1pPr>
          </a:lstStyle>
          <a:p>
            <a:r>
              <a:rPr lang="en-US">
                <a:latin typeface="Franklin Gothic Demi Cond"/>
              </a:rPr>
              <a:t>The Value Add of SAP Business Network</a:t>
            </a:r>
            <a:endParaRPr lang="en-US"/>
          </a:p>
        </p:txBody>
      </p:sp>
      <p:sp>
        <p:nvSpPr>
          <p:cNvPr id="1035" name="TextBox 1034">
            <a:extLst>
              <a:ext uri="{FF2B5EF4-FFF2-40B4-BE49-F238E27FC236}">
                <a16:creationId xmlns:a16="http://schemas.microsoft.com/office/drawing/2014/main" id="{A8DE1F58-71B8-EB26-135D-FECEB6CF685E}"/>
              </a:ext>
            </a:extLst>
          </p:cNvPr>
          <p:cNvSpPr txBox="1"/>
          <p:nvPr/>
        </p:nvSpPr>
        <p:spPr>
          <a:xfrm>
            <a:off x="7425716" y="6040918"/>
            <a:ext cx="1573726" cy="461665"/>
          </a:xfrm>
          <a:prstGeom prst="rect">
            <a:avLst/>
          </a:prstGeom>
          <a:noFill/>
        </p:spPr>
        <p:txBody>
          <a:bodyPr wrap="square" rtlCol="0">
            <a:spAutoFit/>
          </a:bodyPr>
          <a:lstStyle/>
          <a:p>
            <a:r>
              <a:rPr lang="en-US" sz="1200"/>
              <a:t>Customer &amp; Supplier Satisfaction</a:t>
            </a:r>
          </a:p>
        </p:txBody>
      </p:sp>
      <p:sp>
        <p:nvSpPr>
          <p:cNvPr id="1036" name="TextBox 1035">
            <a:extLst>
              <a:ext uri="{FF2B5EF4-FFF2-40B4-BE49-F238E27FC236}">
                <a16:creationId xmlns:a16="http://schemas.microsoft.com/office/drawing/2014/main" id="{5CC6D235-D723-B4C2-DFF7-EA01F7277D2F}"/>
              </a:ext>
            </a:extLst>
          </p:cNvPr>
          <p:cNvSpPr txBox="1"/>
          <p:nvPr/>
        </p:nvSpPr>
        <p:spPr>
          <a:xfrm>
            <a:off x="4952924" y="6135784"/>
            <a:ext cx="1573726" cy="276999"/>
          </a:xfrm>
          <a:prstGeom prst="rect">
            <a:avLst/>
          </a:prstGeom>
          <a:noFill/>
        </p:spPr>
        <p:txBody>
          <a:bodyPr wrap="square" rtlCol="0">
            <a:spAutoFit/>
          </a:bodyPr>
          <a:lstStyle/>
          <a:p>
            <a:r>
              <a:rPr lang="en-US" sz="1200"/>
              <a:t>Risk Management</a:t>
            </a:r>
          </a:p>
        </p:txBody>
      </p:sp>
      <p:sp>
        <p:nvSpPr>
          <p:cNvPr id="1037" name="TextBox 1036">
            <a:extLst>
              <a:ext uri="{FF2B5EF4-FFF2-40B4-BE49-F238E27FC236}">
                <a16:creationId xmlns:a16="http://schemas.microsoft.com/office/drawing/2014/main" id="{ED407716-2364-0E98-346A-FF7E42BBDB4A}"/>
              </a:ext>
            </a:extLst>
          </p:cNvPr>
          <p:cNvSpPr txBox="1"/>
          <p:nvPr/>
        </p:nvSpPr>
        <p:spPr>
          <a:xfrm>
            <a:off x="9918554" y="6144030"/>
            <a:ext cx="1573726" cy="276999"/>
          </a:xfrm>
          <a:prstGeom prst="rect">
            <a:avLst/>
          </a:prstGeom>
          <a:noFill/>
        </p:spPr>
        <p:txBody>
          <a:bodyPr wrap="square" rtlCol="0">
            <a:spAutoFit/>
          </a:bodyPr>
          <a:lstStyle/>
          <a:p>
            <a:r>
              <a:rPr lang="en-US" sz="1200"/>
              <a:t>EBIT</a:t>
            </a:r>
          </a:p>
        </p:txBody>
      </p:sp>
      <p:sp>
        <p:nvSpPr>
          <p:cNvPr id="1038" name="TextBox 1037">
            <a:extLst>
              <a:ext uri="{FF2B5EF4-FFF2-40B4-BE49-F238E27FC236}">
                <a16:creationId xmlns:a16="http://schemas.microsoft.com/office/drawing/2014/main" id="{0C2AE84C-8E28-29FE-50E8-491E3EA9784A}"/>
              </a:ext>
            </a:extLst>
          </p:cNvPr>
          <p:cNvSpPr txBox="1"/>
          <p:nvPr/>
        </p:nvSpPr>
        <p:spPr>
          <a:xfrm>
            <a:off x="2524484" y="6132014"/>
            <a:ext cx="1573726" cy="276999"/>
          </a:xfrm>
          <a:prstGeom prst="rect">
            <a:avLst/>
          </a:prstGeom>
          <a:noFill/>
        </p:spPr>
        <p:txBody>
          <a:bodyPr wrap="square" rtlCol="0">
            <a:spAutoFit/>
          </a:bodyPr>
          <a:lstStyle/>
          <a:p>
            <a:r>
              <a:rPr lang="en-US" sz="1200"/>
              <a:t>Member Satisfaction</a:t>
            </a:r>
          </a:p>
        </p:txBody>
      </p:sp>
      <p:cxnSp>
        <p:nvCxnSpPr>
          <p:cNvPr id="1192" name="Straight Connector 1191">
            <a:extLst>
              <a:ext uri="{FF2B5EF4-FFF2-40B4-BE49-F238E27FC236}">
                <a16:creationId xmlns:a16="http://schemas.microsoft.com/office/drawing/2014/main" id="{E158B3F0-0A85-C669-BF3E-AF6A1840958A}"/>
              </a:ext>
            </a:extLst>
          </p:cNvPr>
          <p:cNvCxnSpPr>
            <a:cxnSpLocks/>
          </p:cNvCxnSpPr>
          <p:nvPr/>
        </p:nvCxnSpPr>
        <p:spPr>
          <a:xfrm flipV="1">
            <a:off x="4148157" y="6093888"/>
            <a:ext cx="0" cy="3680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93" name="Straight Connector 1192">
            <a:extLst>
              <a:ext uri="{FF2B5EF4-FFF2-40B4-BE49-F238E27FC236}">
                <a16:creationId xmlns:a16="http://schemas.microsoft.com/office/drawing/2014/main" id="{EF3DB5C0-631C-5015-0B58-ACABD6FF1E34}"/>
              </a:ext>
            </a:extLst>
          </p:cNvPr>
          <p:cNvCxnSpPr>
            <a:cxnSpLocks/>
          </p:cNvCxnSpPr>
          <p:nvPr/>
        </p:nvCxnSpPr>
        <p:spPr>
          <a:xfrm flipV="1">
            <a:off x="6494098" y="6040918"/>
            <a:ext cx="0" cy="3680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B4D971E1-6AF4-EAF8-2D8F-51037B3C7497}"/>
              </a:ext>
            </a:extLst>
          </p:cNvPr>
          <p:cNvCxnSpPr>
            <a:cxnSpLocks/>
          </p:cNvCxnSpPr>
          <p:nvPr/>
        </p:nvCxnSpPr>
        <p:spPr>
          <a:xfrm flipV="1">
            <a:off x="9092576" y="6082944"/>
            <a:ext cx="0" cy="36809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Placeholder 22">
            <a:extLst>
              <a:ext uri="{FF2B5EF4-FFF2-40B4-BE49-F238E27FC236}">
                <a16:creationId xmlns:a16="http://schemas.microsoft.com/office/drawing/2014/main" id="{D970C65C-6E48-D478-9B30-9FC139E79D7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185711" y="5814769"/>
            <a:ext cx="874762" cy="874763"/>
          </a:xfrm>
          <a:prstGeom prst="rect">
            <a:avLst/>
          </a:prstGeom>
        </p:spPr>
      </p:pic>
      <p:pic>
        <p:nvPicPr>
          <p:cNvPr id="8" name="Picture Placeholder 6">
            <a:extLst>
              <a:ext uri="{FF2B5EF4-FFF2-40B4-BE49-F238E27FC236}">
                <a16:creationId xmlns:a16="http://schemas.microsoft.com/office/drawing/2014/main" id="{186AE3E6-3F9A-44E4-FFAD-4536FFF83F6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9163" y="5925537"/>
            <a:ext cx="697491" cy="697492"/>
          </a:xfrm>
          <a:prstGeom prst="rect">
            <a:avLst/>
          </a:prstGeom>
        </p:spPr>
      </p:pic>
      <p:pic>
        <p:nvPicPr>
          <p:cNvPr id="10" name="Picture Placeholder 14">
            <a:extLst>
              <a:ext uri="{FF2B5EF4-FFF2-40B4-BE49-F238E27FC236}">
                <a16:creationId xmlns:a16="http://schemas.microsoft.com/office/drawing/2014/main" id="{5FA46EB6-8FE6-852C-6B60-042E7DAA8812}"/>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785343" y="3982603"/>
            <a:ext cx="758922" cy="758923"/>
          </a:xfrm>
          <a:prstGeom prst="rect">
            <a:avLst/>
          </a:prstGeom>
        </p:spPr>
      </p:pic>
      <p:pic>
        <p:nvPicPr>
          <p:cNvPr id="12" name="Picture Placeholder 14">
            <a:extLst>
              <a:ext uri="{FF2B5EF4-FFF2-40B4-BE49-F238E27FC236}">
                <a16:creationId xmlns:a16="http://schemas.microsoft.com/office/drawing/2014/main" id="{CB0A3814-7A95-24AB-A6ED-06E88C85FC40}"/>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314960" y="5871583"/>
            <a:ext cx="758922" cy="758923"/>
          </a:xfrm>
          <a:prstGeom prst="rect">
            <a:avLst/>
          </a:prstGeom>
        </p:spPr>
      </p:pic>
      <p:pic>
        <p:nvPicPr>
          <p:cNvPr id="14" name="Picture Placeholder 22">
            <a:extLst>
              <a:ext uri="{FF2B5EF4-FFF2-40B4-BE49-F238E27FC236}">
                <a16:creationId xmlns:a16="http://schemas.microsoft.com/office/drawing/2014/main" id="{24B57F07-5751-2F88-8FC3-F85A6EFDBC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6168" y="3398300"/>
            <a:ext cx="769439" cy="769440"/>
          </a:xfrm>
          <a:prstGeom prst="rect">
            <a:avLst/>
          </a:prstGeom>
        </p:spPr>
      </p:pic>
      <p:pic>
        <p:nvPicPr>
          <p:cNvPr id="16" name="Picture Placeholder 22">
            <a:extLst>
              <a:ext uri="{FF2B5EF4-FFF2-40B4-BE49-F238E27FC236}">
                <a16:creationId xmlns:a16="http://schemas.microsoft.com/office/drawing/2014/main" id="{E88E25E2-C6FA-FBE5-C403-9502D571BF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649239" y="5859034"/>
            <a:ext cx="830497" cy="830498"/>
          </a:xfrm>
          <a:prstGeom prst="rect">
            <a:avLst/>
          </a:prstGeom>
        </p:spPr>
      </p:pic>
      <p:graphicFrame>
        <p:nvGraphicFramePr>
          <p:cNvPr id="20" name="Chart 19">
            <a:extLst>
              <a:ext uri="{FF2B5EF4-FFF2-40B4-BE49-F238E27FC236}">
                <a16:creationId xmlns:a16="http://schemas.microsoft.com/office/drawing/2014/main" id="{289E3D4D-DF2E-A5FC-0FE7-DDE9D92D381D}"/>
              </a:ext>
            </a:extLst>
          </p:cNvPr>
          <p:cNvGraphicFramePr/>
          <p:nvPr>
            <p:extLst>
              <p:ext uri="{D42A27DB-BD31-4B8C-83A1-F6EECF244321}">
                <p14:modId xmlns:p14="http://schemas.microsoft.com/office/powerpoint/2010/main" val="2462898886"/>
              </p:ext>
            </p:extLst>
          </p:nvPr>
        </p:nvGraphicFramePr>
        <p:xfrm>
          <a:off x="7531797" y="1260259"/>
          <a:ext cx="4288114" cy="4668609"/>
        </p:xfrm>
        <a:graphic>
          <a:graphicData uri="http://schemas.openxmlformats.org/drawingml/2006/chart">
            <c:chart xmlns:c="http://schemas.openxmlformats.org/drawingml/2006/chart" xmlns:r="http://schemas.openxmlformats.org/officeDocument/2006/relationships" r:id="rId16"/>
          </a:graphicData>
        </a:graphic>
      </p:graphicFrame>
      <p:pic>
        <p:nvPicPr>
          <p:cNvPr id="22" name="Picture Placeholder 6">
            <a:extLst>
              <a:ext uri="{FF2B5EF4-FFF2-40B4-BE49-F238E27FC236}">
                <a16:creationId xmlns:a16="http://schemas.microsoft.com/office/drawing/2014/main" id="{7A3CB00E-F134-13CD-26D8-3FAA3DF8F27C}"/>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3044770" y="3010627"/>
            <a:ext cx="661728" cy="661729"/>
          </a:xfrm>
          <a:prstGeom prst="rect">
            <a:avLst/>
          </a:prstGeom>
        </p:spPr>
      </p:pic>
      <p:pic>
        <p:nvPicPr>
          <p:cNvPr id="7" name="Picture Placeholder 6">
            <a:extLst>
              <a:ext uri="{FF2B5EF4-FFF2-40B4-BE49-F238E27FC236}">
                <a16:creationId xmlns:a16="http://schemas.microsoft.com/office/drawing/2014/main" id="{0F2C9933-A341-B1F9-5E3B-3B179D704037}"/>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9698207" y="2517978"/>
            <a:ext cx="661728" cy="661729"/>
          </a:xfrm>
          <a:prstGeom prst="rect">
            <a:avLst/>
          </a:prstGeom>
        </p:spPr>
      </p:pic>
      <p:pic>
        <p:nvPicPr>
          <p:cNvPr id="11" name="Picture Placeholder 14">
            <a:extLst>
              <a:ext uri="{FF2B5EF4-FFF2-40B4-BE49-F238E27FC236}">
                <a16:creationId xmlns:a16="http://schemas.microsoft.com/office/drawing/2014/main" id="{AA53C3AF-3EDF-9360-4F36-8D25307D8D55}"/>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325956" y="3450849"/>
            <a:ext cx="758922" cy="758923"/>
          </a:xfrm>
          <a:prstGeom prst="rect">
            <a:avLst/>
          </a:prstGeom>
        </p:spPr>
      </p:pic>
      <p:pic>
        <p:nvPicPr>
          <p:cNvPr id="17" name="Picture Placeholder 22">
            <a:extLst>
              <a:ext uri="{FF2B5EF4-FFF2-40B4-BE49-F238E27FC236}">
                <a16:creationId xmlns:a16="http://schemas.microsoft.com/office/drawing/2014/main" id="{1E854D53-0C6B-2B4B-6F47-CA0FEF999D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91134" y="3982603"/>
            <a:ext cx="769439" cy="769440"/>
          </a:xfrm>
          <a:prstGeom prst="rect">
            <a:avLst/>
          </a:prstGeom>
        </p:spPr>
      </p:pic>
      <p:pic>
        <p:nvPicPr>
          <p:cNvPr id="5" name="Picture Placeholder 22">
            <a:extLst>
              <a:ext uri="{FF2B5EF4-FFF2-40B4-BE49-F238E27FC236}">
                <a16:creationId xmlns:a16="http://schemas.microsoft.com/office/drawing/2014/main" id="{F0EAB683-BE27-79A5-A672-2B58C3FFBF83}"/>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240521" y="2763198"/>
            <a:ext cx="758921" cy="758922"/>
          </a:xfrm>
          <a:prstGeom prst="rect">
            <a:avLst/>
          </a:prstGeom>
        </p:spPr>
      </p:pic>
      <p:cxnSp>
        <p:nvCxnSpPr>
          <p:cNvPr id="24" name="Straight Arrow Connector 23">
            <a:extLst>
              <a:ext uri="{FF2B5EF4-FFF2-40B4-BE49-F238E27FC236}">
                <a16:creationId xmlns:a16="http://schemas.microsoft.com/office/drawing/2014/main" id="{DD6889B9-FA2D-16A8-1F3A-A003C517374F}"/>
              </a:ext>
            </a:extLst>
          </p:cNvPr>
          <p:cNvCxnSpPr/>
          <p:nvPr/>
        </p:nvCxnSpPr>
        <p:spPr>
          <a:xfrm>
            <a:off x="4866413" y="3526107"/>
            <a:ext cx="2502098" cy="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0026B01-3B0B-B341-CD01-CF28E343BF87}"/>
              </a:ext>
            </a:extLst>
          </p:cNvPr>
          <p:cNvSpPr txBox="1"/>
          <p:nvPr/>
        </p:nvSpPr>
        <p:spPr>
          <a:xfrm>
            <a:off x="5413347" y="3209472"/>
            <a:ext cx="1573726" cy="646331"/>
          </a:xfrm>
          <a:prstGeom prst="rect">
            <a:avLst/>
          </a:prstGeom>
          <a:noFill/>
        </p:spPr>
        <p:txBody>
          <a:bodyPr wrap="square" rtlCol="0">
            <a:spAutoFit/>
          </a:bodyPr>
          <a:lstStyle/>
          <a:p>
            <a:pPr algn="ctr"/>
            <a:r>
              <a:rPr lang="en-US"/>
              <a:t>From Tactical</a:t>
            </a:r>
          </a:p>
          <a:p>
            <a:pPr algn="ctr"/>
            <a:r>
              <a:rPr lang="en-US"/>
              <a:t>to Strategic</a:t>
            </a:r>
          </a:p>
        </p:txBody>
      </p:sp>
      <p:pic>
        <p:nvPicPr>
          <p:cNvPr id="26" name="Picture Placeholder 22">
            <a:extLst>
              <a:ext uri="{FF2B5EF4-FFF2-40B4-BE49-F238E27FC236}">
                <a16:creationId xmlns:a16="http://schemas.microsoft.com/office/drawing/2014/main" id="{C84FF434-EA76-4F6B-01E9-F4D6A83F46BC}"/>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840476" y="2722525"/>
            <a:ext cx="758921" cy="758922"/>
          </a:xfrm>
          <a:prstGeom prst="rect">
            <a:avLst/>
          </a:prstGeom>
        </p:spPr>
      </p:pic>
      <p:sp>
        <p:nvSpPr>
          <p:cNvPr id="27" name="TextBox 26">
            <a:extLst>
              <a:ext uri="{FF2B5EF4-FFF2-40B4-BE49-F238E27FC236}">
                <a16:creationId xmlns:a16="http://schemas.microsoft.com/office/drawing/2014/main" id="{D26A25A9-F1AE-94FD-A08C-B26030D9EFBA}"/>
              </a:ext>
            </a:extLst>
          </p:cNvPr>
          <p:cNvSpPr txBox="1"/>
          <p:nvPr/>
        </p:nvSpPr>
        <p:spPr>
          <a:xfrm>
            <a:off x="5440549" y="5524973"/>
            <a:ext cx="1573726" cy="369332"/>
          </a:xfrm>
          <a:prstGeom prst="rect">
            <a:avLst/>
          </a:prstGeom>
          <a:noFill/>
        </p:spPr>
        <p:txBody>
          <a:bodyPr wrap="square" rtlCol="0">
            <a:spAutoFit/>
          </a:bodyPr>
          <a:lstStyle/>
          <a:p>
            <a:pPr algn="ctr"/>
            <a:r>
              <a:rPr lang="en-US" u="sng">
                <a:latin typeface="+mj-lt"/>
              </a:rPr>
              <a:t>Impacts</a:t>
            </a:r>
          </a:p>
        </p:txBody>
      </p:sp>
    </p:spTree>
    <p:extLst>
      <p:ext uri="{BB962C8B-B14F-4D97-AF65-F5344CB8AC3E}">
        <p14:creationId xmlns:p14="http://schemas.microsoft.com/office/powerpoint/2010/main" val="253697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4B3C2A-B45E-8BCF-5E65-8A6B46602934}"/>
              </a:ext>
            </a:extLst>
          </p:cNvPr>
          <p:cNvSpPr>
            <a:spLocks noGrp="1"/>
          </p:cNvSpPr>
          <p:nvPr>
            <p:ph type="title"/>
          </p:nvPr>
        </p:nvSpPr>
        <p:spPr>
          <a:xfrm>
            <a:off x="3523183" y="241991"/>
            <a:ext cx="4867555" cy="763121"/>
          </a:xfrm>
        </p:spPr>
        <p:txBody>
          <a:bodyPr/>
          <a:lstStyle/>
          <a:p>
            <a:pPr algn="ctr"/>
            <a:r>
              <a:rPr lang="en-US" sz="3000">
                <a:latin typeface="Franklin Gothic Demi Cond"/>
              </a:rPr>
              <a:t>Example - Order Confirmation</a:t>
            </a:r>
            <a:br>
              <a:rPr lang="en-US" sz="3000">
                <a:solidFill>
                  <a:schemeClr val="accent1"/>
                </a:solidFill>
                <a:latin typeface="Franklin Gothic Demi Cond"/>
              </a:rPr>
            </a:br>
            <a:r>
              <a:rPr lang="en-US" sz="2000">
                <a:solidFill>
                  <a:schemeClr val="accent1"/>
                </a:solidFill>
                <a:latin typeface="Franklin Gothic Demi Cond"/>
              </a:rPr>
              <a:t>Increased Customer Satisfaction</a:t>
            </a:r>
          </a:p>
        </p:txBody>
      </p:sp>
      <p:sp>
        <p:nvSpPr>
          <p:cNvPr id="14" name="TextBox 13">
            <a:extLst>
              <a:ext uri="{FF2B5EF4-FFF2-40B4-BE49-F238E27FC236}">
                <a16:creationId xmlns:a16="http://schemas.microsoft.com/office/drawing/2014/main" id="{0096D5E2-9728-07CE-0902-F88A11E27A4C}"/>
              </a:ext>
            </a:extLst>
          </p:cNvPr>
          <p:cNvSpPr txBox="1"/>
          <p:nvPr/>
        </p:nvSpPr>
        <p:spPr>
          <a:xfrm>
            <a:off x="443079" y="1548961"/>
            <a:ext cx="909223" cy="369332"/>
          </a:xfrm>
          <a:prstGeom prst="rect">
            <a:avLst/>
          </a:prstGeom>
          <a:noFill/>
        </p:spPr>
        <p:txBody>
          <a:bodyPr wrap="square" rtlCol="0">
            <a:spAutoFit/>
          </a:bodyPr>
          <a:lstStyle/>
          <a:p>
            <a:pPr algn="ctr"/>
            <a:r>
              <a:rPr lang="en-US"/>
              <a:t>Current</a:t>
            </a:r>
          </a:p>
        </p:txBody>
      </p:sp>
      <p:sp>
        <p:nvSpPr>
          <p:cNvPr id="29" name="TextBox 28">
            <a:extLst>
              <a:ext uri="{FF2B5EF4-FFF2-40B4-BE49-F238E27FC236}">
                <a16:creationId xmlns:a16="http://schemas.microsoft.com/office/drawing/2014/main" id="{D9CDFABB-9833-35BD-B0C6-8D5326C2F69F}"/>
              </a:ext>
            </a:extLst>
          </p:cNvPr>
          <p:cNvSpPr txBox="1"/>
          <p:nvPr/>
        </p:nvSpPr>
        <p:spPr>
          <a:xfrm>
            <a:off x="7884751" y="3854881"/>
            <a:ext cx="4055309" cy="2308324"/>
          </a:xfrm>
          <a:prstGeom prst="rect">
            <a:avLst/>
          </a:prstGeom>
          <a:noFill/>
        </p:spPr>
        <p:txBody>
          <a:bodyPr wrap="square" rtlCol="0">
            <a:spAutoFit/>
          </a:bodyPr>
          <a:lstStyle/>
          <a:p>
            <a:r>
              <a:rPr lang="en-US" b="1"/>
              <a:t>Process:</a:t>
            </a:r>
          </a:p>
          <a:p>
            <a:pPr marL="285750" indent="-285750">
              <a:buFont typeface="Arial" panose="020B0604020202020204" pitchFamily="34" charset="0"/>
              <a:buChar char="•"/>
            </a:pPr>
            <a:r>
              <a:rPr lang="en-US"/>
              <a:t>Real-time, automated </a:t>
            </a:r>
          </a:p>
          <a:p>
            <a:pPr marL="285750" indent="-285750">
              <a:buFont typeface="Arial" panose="020B0604020202020204" pitchFamily="34" charset="0"/>
              <a:buChar char="•"/>
            </a:pPr>
            <a:r>
              <a:rPr lang="en-US"/>
              <a:t>Confirmations, End-to-End Connectivity</a:t>
            </a:r>
          </a:p>
          <a:p>
            <a:r>
              <a:rPr lang="en-US" b="1"/>
              <a:t>Modes of Resolution: </a:t>
            </a:r>
          </a:p>
          <a:p>
            <a:pPr marL="285750" indent="-285750">
              <a:buFont typeface="Arial" panose="020B0604020202020204" pitchFamily="34" charset="0"/>
              <a:buChar char="•"/>
            </a:pPr>
            <a:r>
              <a:rPr lang="en-US"/>
              <a:t>Systematic visibility – Supplier, Customers, Members</a:t>
            </a:r>
          </a:p>
          <a:p>
            <a:pPr marL="285750" indent="-285750">
              <a:buFont typeface="Arial" panose="020B0604020202020204" pitchFamily="34" charset="0"/>
              <a:buChar char="•"/>
            </a:pPr>
            <a:r>
              <a:rPr lang="en-US"/>
              <a:t>Exception Management</a:t>
            </a:r>
          </a:p>
        </p:txBody>
      </p:sp>
      <p:sp>
        <p:nvSpPr>
          <p:cNvPr id="30" name="TextBox 29">
            <a:extLst>
              <a:ext uri="{FF2B5EF4-FFF2-40B4-BE49-F238E27FC236}">
                <a16:creationId xmlns:a16="http://schemas.microsoft.com/office/drawing/2014/main" id="{AE15DBCF-A2B9-4CD7-D051-CF268523CA85}"/>
              </a:ext>
            </a:extLst>
          </p:cNvPr>
          <p:cNvSpPr txBox="1"/>
          <p:nvPr/>
        </p:nvSpPr>
        <p:spPr>
          <a:xfrm>
            <a:off x="7884751" y="1423250"/>
            <a:ext cx="3931802" cy="1754326"/>
          </a:xfrm>
          <a:prstGeom prst="rect">
            <a:avLst/>
          </a:prstGeom>
          <a:noFill/>
        </p:spPr>
        <p:txBody>
          <a:bodyPr wrap="square" rtlCol="0">
            <a:spAutoFit/>
          </a:bodyPr>
          <a:lstStyle/>
          <a:p>
            <a:r>
              <a:rPr lang="en-US" b="1"/>
              <a:t>Process</a:t>
            </a:r>
            <a:r>
              <a:rPr lang="en-US"/>
              <a:t>: </a:t>
            </a:r>
          </a:p>
          <a:p>
            <a:pPr marL="285750" indent="-285750">
              <a:buFont typeface="Arial" panose="020B0604020202020204" pitchFamily="34" charset="0"/>
              <a:buChar char="•"/>
            </a:pPr>
            <a:r>
              <a:rPr lang="en-US"/>
              <a:t>Multiday time-intensive, manual</a:t>
            </a:r>
          </a:p>
          <a:p>
            <a:pPr marL="285750" indent="-285750">
              <a:buFont typeface="Arial" panose="020B0604020202020204" pitchFamily="34" charset="0"/>
              <a:buChar char="•"/>
            </a:pPr>
            <a:r>
              <a:rPr lang="en-US"/>
              <a:t>Assumptive reasoning</a:t>
            </a:r>
          </a:p>
          <a:p>
            <a:r>
              <a:rPr lang="en-US" b="1"/>
              <a:t>Modes of Resolution:</a:t>
            </a:r>
          </a:p>
          <a:p>
            <a:pPr marL="285750" indent="-285750">
              <a:buFont typeface="Arial" panose="020B0604020202020204" pitchFamily="34" charset="0"/>
              <a:buChar char="•"/>
            </a:pPr>
            <a:r>
              <a:rPr lang="en-US"/>
              <a:t>Insulated visibility – Emails, Phone</a:t>
            </a:r>
          </a:p>
          <a:p>
            <a:pPr marL="285750" indent="-285750">
              <a:buFont typeface="Arial" panose="020B0604020202020204" pitchFamily="34" charset="0"/>
              <a:buChar char="•"/>
            </a:pPr>
            <a:r>
              <a:rPr lang="en-US"/>
              <a:t>Experiential Knowledge</a:t>
            </a:r>
          </a:p>
        </p:txBody>
      </p:sp>
      <p:sp>
        <p:nvSpPr>
          <p:cNvPr id="2" name="TextBox 1">
            <a:extLst>
              <a:ext uri="{FF2B5EF4-FFF2-40B4-BE49-F238E27FC236}">
                <a16:creationId xmlns:a16="http://schemas.microsoft.com/office/drawing/2014/main" id="{2403BBDF-A650-1CE8-CAED-164079221C8C}"/>
              </a:ext>
            </a:extLst>
          </p:cNvPr>
          <p:cNvSpPr txBox="1"/>
          <p:nvPr/>
        </p:nvSpPr>
        <p:spPr>
          <a:xfrm>
            <a:off x="1739115" y="3277128"/>
            <a:ext cx="1947198" cy="323165"/>
          </a:xfrm>
          <a:prstGeom prst="rect">
            <a:avLst/>
          </a:prstGeom>
          <a:noFill/>
        </p:spPr>
        <p:txBody>
          <a:bodyPr wrap="square" rtlCol="0">
            <a:spAutoFit/>
          </a:bodyPr>
          <a:lstStyle/>
          <a:p>
            <a:r>
              <a:rPr lang="en-US" sz="1500" b="1"/>
              <a:t>Delays to customers</a:t>
            </a:r>
          </a:p>
        </p:txBody>
      </p:sp>
      <p:sp>
        <p:nvSpPr>
          <p:cNvPr id="3" name="Rectangle 2">
            <a:extLst>
              <a:ext uri="{FF2B5EF4-FFF2-40B4-BE49-F238E27FC236}">
                <a16:creationId xmlns:a16="http://schemas.microsoft.com/office/drawing/2014/main" id="{2E754379-37BF-585D-D3E2-5C4D7C148579}"/>
              </a:ext>
            </a:extLst>
          </p:cNvPr>
          <p:cNvSpPr/>
          <p:nvPr/>
        </p:nvSpPr>
        <p:spPr>
          <a:xfrm>
            <a:off x="562864" y="2355467"/>
            <a:ext cx="1477983" cy="55372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 Issuance</a:t>
            </a:r>
          </a:p>
        </p:txBody>
      </p:sp>
      <p:sp>
        <p:nvSpPr>
          <p:cNvPr id="5" name="Rectangle 4">
            <a:extLst>
              <a:ext uri="{FF2B5EF4-FFF2-40B4-BE49-F238E27FC236}">
                <a16:creationId xmlns:a16="http://schemas.microsoft.com/office/drawing/2014/main" id="{25B3109A-7497-F1AE-DBBB-4BA7AE254486}"/>
              </a:ext>
            </a:extLst>
          </p:cNvPr>
          <p:cNvSpPr/>
          <p:nvPr/>
        </p:nvSpPr>
        <p:spPr>
          <a:xfrm>
            <a:off x="2275454" y="2364318"/>
            <a:ext cx="1477983" cy="55372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 Delivery</a:t>
            </a:r>
          </a:p>
        </p:txBody>
      </p:sp>
      <p:sp>
        <p:nvSpPr>
          <p:cNvPr id="6" name="Rectangle 5">
            <a:extLst>
              <a:ext uri="{FF2B5EF4-FFF2-40B4-BE49-F238E27FC236}">
                <a16:creationId xmlns:a16="http://schemas.microsoft.com/office/drawing/2014/main" id="{240142DA-7A27-30B3-9FC8-AB4EC7B2B6E9}"/>
              </a:ext>
            </a:extLst>
          </p:cNvPr>
          <p:cNvSpPr/>
          <p:nvPr/>
        </p:nvSpPr>
        <p:spPr>
          <a:xfrm>
            <a:off x="3949540" y="2364318"/>
            <a:ext cx="1477983" cy="55372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 Delivered</a:t>
            </a:r>
          </a:p>
        </p:txBody>
      </p:sp>
      <p:sp>
        <p:nvSpPr>
          <p:cNvPr id="8" name="Rectangle 7">
            <a:extLst>
              <a:ext uri="{FF2B5EF4-FFF2-40B4-BE49-F238E27FC236}">
                <a16:creationId xmlns:a16="http://schemas.microsoft.com/office/drawing/2014/main" id="{B357A230-3272-6932-637B-76E386547C45}"/>
              </a:ext>
            </a:extLst>
          </p:cNvPr>
          <p:cNvSpPr/>
          <p:nvPr/>
        </p:nvSpPr>
        <p:spPr>
          <a:xfrm>
            <a:off x="6055921" y="2364318"/>
            <a:ext cx="1477983" cy="55372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Ship to Customer</a:t>
            </a:r>
          </a:p>
        </p:txBody>
      </p:sp>
      <p:sp>
        <p:nvSpPr>
          <p:cNvPr id="10" name="Rectangle 9">
            <a:extLst>
              <a:ext uri="{FF2B5EF4-FFF2-40B4-BE49-F238E27FC236}">
                <a16:creationId xmlns:a16="http://schemas.microsoft.com/office/drawing/2014/main" id="{3AB43B81-CD69-A7B5-10FB-84C4287B7BE4}"/>
              </a:ext>
            </a:extLst>
          </p:cNvPr>
          <p:cNvSpPr/>
          <p:nvPr/>
        </p:nvSpPr>
        <p:spPr>
          <a:xfrm>
            <a:off x="3949539" y="3301159"/>
            <a:ext cx="1477983" cy="55372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Unknown until Missed PO</a:t>
            </a:r>
          </a:p>
        </p:txBody>
      </p:sp>
      <p:cxnSp>
        <p:nvCxnSpPr>
          <p:cNvPr id="12" name="Elbow Connector 11">
            <a:extLst>
              <a:ext uri="{FF2B5EF4-FFF2-40B4-BE49-F238E27FC236}">
                <a16:creationId xmlns:a16="http://schemas.microsoft.com/office/drawing/2014/main" id="{3688F55D-3559-D49D-30F8-36709561E4FD}"/>
              </a:ext>
            </a:extLst>
          </p:cNvPr>
          <p:cNvCxnSpPr>
            <a:cxnSpLocks/>
          </p:cNvCxnSpPr>
          <p:nvPr/>
        </p:nvCxnSpPr>
        <p:spPr>
          <a:xfrm rot="10800000">
            <a:off x="1301857" y="2909190"/>
            <a:ext cx="2647683" cy="668831"/>
          </a:xfrm>
          <a:prstGeom prst="bent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EB30F2-645D-7BB2-C733-F63B23A9831A}"/>
              </a:ext>
            </a:extLst>
          </p:cNvPr>
          <p:cNvSpPr txBox="1"/>
          <p:nvPr/>
        </p:nvSpPr>
        <p:spPr>
          <a:xfrm>
            <a:off x="5487982" y="2259647"/>
            <a:ext cx="515462" cy="369332"/>
          </a:xfrm>
          <a:prstGeom prst="rect">
            <a:avLst/>
          </a:prstGeom>
          <a:noFill/>
        </p:spPr>
        <p:txBody>
          <a:bodyPr wrap="none" rtlCol="0">
            <a:spAutoFit/>
          </a:bodyPr>
          <a:lstStyle/>
          <a:p>
            <a:pPr algn="ctr"/>
            <a:r>
              <a:rPr lang="en-US"/>
              <a:t>Yes</a:t>
            </a:r>
          </a:p>
        </p:txBody>
      </p:sp>
      <p:sp>
        <p:nvSpPr>
          <p:cNvPr id="16" name="TextBox 15">
            <a:extLst>
              <a:ext uri="{FF2B5EF4-FFF2-40B4-BE49-F238E27FC236}">
                <a16:creationId xmlns:a16="http://schemas.microsoft.com/office/drawing/2014/main" id="{E5C5E6C8-2A70-B19C-FF98-6D6D660D6951}"/>
              </a:ext>
            </a:extLst>
          </p:cNvPr>
          <p:cNvSpPr txBox="1"/>
          <p:nvPr/>
        </p:nvSpPr>
        <p:spPr>
          <a:xfrm>
            <a:off x="4183126" y="2918040"/>
            <a:ext cx="487575" cy="369332"/>
          </a:xfrm>
          <a:prstGeom prst="rect">
            <a:avLst/>
          </a:prstGeom>
          <a:noFill/>
        </p:spPr>
        <p:txBody>
          <a:bodyPr wrap="square" rtlCol="0">
            <a:spAutoFit/>
          </a:bodyPr>
          <a:lstStyle/>
          <a:p>
            <a:pPr algn="ctr"/>
            <a:r>
              <a:rPr lang="en-US"/>
              <a:t>No</a:t>
            </a:r>
          </a:p>
        </p:txBody>
      </p:sp>
      <p:sp>
        <p:nvSpPr>
          <p:cNvPr id="19" name="TextBox 18">
            <a:extLst>
              <a:ext uri="{FF2B5EF4-FFF2-40B4-BE49-F238E27FC236}">
                <a16:creationId xmlns:a16="http://schemas.microsoft.com/office/drawing/2014/main" id="{A52EC4F4-57F6-CDC0-D9D2-45632D5F5302}"/>
              </a:ext>
            </a:extLst>
          </p:cNvPr>
          <p:cNvSpPr txBox="1"/>
          <p:nvPr/>
        </p:nvSpPr>
        <p:spPr>
          <a:xfrm>
            <a:off x="432193" y="4423395"/>
            <a:ext cx="809965" cy="369332"/>
          </a:xfrm>
          <a:prstGeom prst="rect">
            <a:avLst/>
          </a:prstGeom>
          <a:noFill/>
        </p:spPr>
        <p:txBody>
          <a:bodyPr wrap="square" rtlCol="0">
            <a:spAutoFit/>
          </a:bodyPr>
          <a:lstStyle/>
          <a:p>
            <a:pPr algn="ctr"/>
            <a:r>
              <a:rPr lang="en-US"/>
              <a:t>Future</a:t>
            </a:r>
          </a:p>
        </p:txBody>
      </p:sp>
      <p:sp>
        <p:nvSpPr>
          <p:cNvPr id="27" name="Rectangle 26">
            <a:extLst>
              <a:ext uri="{FF2B5EF4-FFF2-40B4-BE49-F238E27FC236}">
                <a16:creationId xmlns:a16="http://schemas.microsoft.com/office/drawing/2014/main" id="{4B25528E-211F-7507-6B74-21AA7BEDDA74}"/>
              </a:ext>
            </a:extLst>
          </p:cNvPr>
          <p:cNvSpPr/>
          <p:nvPr/>
        </p:nvSpPr>
        <p:spPr>
          <a:xfrm>
            <a:off x="551978" y="4927095"/>
            <a:ext cx="6971040" cy="92897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 Issuance | </a:t>
            </a:r>
            <a:r>
              <a:rPr lang="en-US">
                <a:solidFill>
                  <a:srgbClr val="002060"/>
                </a:solidFill>
                <a:highlight>
                  <a:srgbClr val="00FFFF"/>
                </a:highlight>
              </a:rPr>
              <a:t>PO Confirmation | Shipping Notice </a:t>
            </a:r>
            <a:r>
              <a:rPr lang="en-US"/>
              <a:t>| PO Delivered</a:t>
            </a:r>
          </a:p>
          <a:p>
            <a:pPr algn="ctr"/>
            <a:r>
              <a:rPr lang="en-US"/>
              <a:t>Ship to Customer</a:t>
            </a:r>
          </a:p>
        </p:txBody>
      </p:sp>
      <p:cxnSp>
        <p:nvCxnSpPr>
          <p:cNvPr id="28" name="Straight Arrow Connector 27">
            <a:extLst>
              <a:ext uri="{FF2B5EF4-FFF2-40B4-BE49-F238E27FC236}">
                <a16:creationId xmlns:a16="http://schemas.microsoft.com/office/drawing/2014/main" id="{9AD8D0F5-CA05-B59E-E597-0C2FE33901D3}"/>
              </a:ext>
            </a:extLst>
          </p:cNvPr>
          <p:cNvCxnSpPr>
            <a:cxnSpLocks/>
          </p:cNvCxnSpPr>
          <p:nvPr/>
        </p:nvCxnSpPr>
        <p:spPr>
          <a:xfrm>
            <a:off x="2040847" y="2632328"/>
            <a:ext cx="234607" cy="8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FF31E41-34FD-67D9-21BA-BC7D231475E9}"/>
              </a:ext>
            </a:extLst>
          </p:cNvPr>
          <p:cNvCxnSpPr>
            <a:cxnSpLocks/>
          </p:cNvCxnSpPr>
          <p:nvPr/>
        </p:nvCxnSpPr>
        <p:spPr>
          <a:xfrm>
            <a:off x="3753437" y="2641179"/>
            <a:ext cx="1961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2039E1E-726B-2FE4-11CD-F024E9FA128F}"/>
              </a:ext>
            </a:extLst>
          </p:cNvPr>
          <p:cNvCxnSpPr>
            <a:cxnSpLocks/>
          </p:cNvCxnSpPr>
          <p:nvPr/>
        </p:nvCxnSpPr>
        <p:spPr>
          <a:xfrm flipH="1">
            <a:off x="4688531" y="2918040"/>
            <a:ext cx="1" cy="383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71A5951-44B9-5A9D-4453-B976F761FDA2}"/>
              </a:ext>
            </a:extLst>
          </p:cNvPr>
          <p:cNvCxnSpPr>
            <a:cxnSpLocks/>
          </p:cNvCxnSpPr>
          <p:nvPr/>
        </p:nvCxnSpPr>
        <p:spPr>
          <a:xfrm>
            <a:off x="5427523" y="2641179"/>
            <a:ext cx="6283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5EABAB7-B244-35CA-DE17-3B1BDC166881}"/>
              </a:ext>
            </a:extLst>
          </p:cNvPr>
          <p:cNvSpPr/>
          <p:nvPr/>
        </p:nvSpPr>
        <p:spPr>
          <a:xfrm>
            <a:off x="2275453" y="1720390"/>
            <a:ext cx="1477983" cy="298634"/>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Suppliers</a:t>
            </a:r>
          </a:p>
        </p:txBody>
      </p:sp>
      <p:sp>
        <p:nvSpPr>
          <p:cNvPr id="67" name="Rectangle 66">
            <a:extLst>
              <a:ext uri="{FF2B5EF4-FFF2-40B4-BE49-F238E27FC236}">
                <a16:creationId xmlns:a16="http://schemas.microsoft.com/office/drawing/2014/main" id="{E3D45907-8582-DCCD-23D0-AA7545643BBD}"/>
              </a:ext>
            </a:extLst>
          </p:cNvPr>
          <p:cNvSpPr/>
          <p:nvPr/>
        </p:nvSpPr>
        <p:spPr>
          <a:xfrm>
            <a:off x="6158944" y="2899380"/>
            <a:ext cx="1271936" cy="367939"/>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Customers</a:t>
            </a:r>
          </a:p>
        </p:txBody>
      </p:sp>
      <p:sp>
        <p:nvSpPr>
          <p:cNvPr id="68" name="Rectangle 67">
            <a:extLst>
              <a:ext uri="{FF2B5EF4-FFF2-40B4-BE49-F238E27FC236}">
                <a16:creationId xmlns:a16="http://schemas.microsoft.com/office/drawing/2014/main" id="{C43B7801-F7E3-3FD1-1B57-E0DC7A82F51F}"/>
              </a:ext>
            </a:extLst>
          </p:cNvPr>
          <p:cNvSpPr/>
          <p:nvPr/>
        </p:nvSpPr>
        <p:spPr>
          <a:xfrm>
            <a:off x="2768952" y="4743241"/>
            <a:ext cx="2647684" cy="323165"/>
          </a:xfrm>
          <a:prstGeom prst="rect">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Suppliers &amp; Customers</a:t>
            </a:r>
          </a:p>
        </p:txBody>
      </p:sp>
      <p:cxnSp>
        <p:nvCxnSpPr>
          <p:cNvPr id="72" name="Straight Connector 71">
            <a:extLst>
              <a:ext uri="{FF2B5EF4-FFF2-40B4-BE49-F238E27FC236}">
                <a16:creationId xmlns:a16="http://schemas.microsoft.com/office/drawing/2014/main" id="{70324C45-3C14-2F54-4479-415CFA3B31DD}"/>
              </a:ext>
            </a:extLst>
          </p:cNvPr>
          <p:cNvCxnSpPr>
            <a:cxnSpLocks/>
          </p:cNvCxnSpPr>
          <p:nvPr/>
        </p:nvCxnSpPr>
        <p:spPr>
          <a:xfrm>
            <a:off x="3014445" y="2019024"/>
            <a:ext cx="1" cy="3452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380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E7C39-E5E4-7449-7135-9D0C8F43F43B}"/>
            </a:ext>
          </a:extLst>
        </p:cNvPr>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4FE952E4-45EA-689D-5AD9-4D706DC6EF02}"/>
              </a:ext>
            </a:extLst>
          </p:cNvPr>
          <p:cNvSpPr>
            <a:spLocks noGrp="1"/>
          </p:cNvSpPr>
          <p:nvPr>
            <p:ph type="sldNum" sz="quarter" idx="18"/>
          </p:nvPr>
        </p:nvSpPr>
        <p:spPr>
          <a:xfrm>
            <a:off x="9190038" y="367521"/>
            <a:ext cx="2619268" cy="161583"/>
          </a:xfrm>
        </p:spPr>
        <p:txBody>
          <a:bodyPr/>
          <a:lstStyle/>
          <a:p>
            <a:pPr>
              <a:spcAft>
                <a:spcPts val="600"/>
              </a:spcAft>
            </a:pPr>
            <a:fld id="{3AEB317C-CD42-EA44-9D08-DFA7660C5E76}" type="slidenum">
              <a:rPr lang="en-US" smtClean="0"/>
              <a:pPr>
                <a:spcAft>
                  <a:spcPts val="600"/>
                </a:spcAft>
              </a:pPr>
              <a:t>16</a:t>
            </a:fld>
            <a:endParaRPr lang="en-US"/>
          </a:p>
        </p:txBody>
      </p:sp>
      <p:sp>
        <p:nvSpPr>
          <p:cNvPr id="2" name="Title 1">
            <a:extLst>
              <a:ext uri="{FF2B5EF4-FFF2-40B4-BE49-F238E27FC236}">
                <a16:creationId xmlns:a16="http://schemas.microsoft.com/office/drawing/2014/main" id="{824CCD3E-B582-B97B-6C6D-DF7C84701387}"/>
              </a:ext>
            </a:extLst>
          </p:cNvPr>
          <p:cNvSpPr>
            <a:spLocks noGrp="1"/>
          </p:cNvSpPr>
          <p:nvPr>
            <p:ph type="title"/>
          </p:nvPr>
        </p:nvSpPr>
        <p:spPr>
          <a:xfrm>
            <a:off x="342901" y="826615"/>
            <a:ext cx="5591224" cy="605988"/>
          </a:xfrm>
        </p:spPr>
        <p:txBody>
          <a:bodyPr anchor="ctr">
            <a:normAutofit/>
          </a:bodyPr>
          <a:lstStyle/>
          <a:p>
            <a:r>
              <a:rPr lang="en-US"/>
              <a:t>Benefits and Timing</a:t>
            </a:r>
          </a:p>
        </p:txBody>
      </p:sp>
    </p:spTree>
    <p:extLst>
      <p:ext uri="{BB962C8B-B14F-4D97-AF65-F5344CB8AC3E}">
        <p14:creationId xmlns:p14="http://schemas.microsoft.com/office/powerpoint/2010/main" val="342168705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0DCADB-0558-B5AE-894D-1917EDCB4B04}"/>
              </a:ext>
            </a:extLst>
          </p:cNvPr>
          <p:cNvSpPr>
            <a:spLocks noGrp="1"/>
          </p:cNvSpPr>
          <p:nvPr>
            <p:ph type="title"/>
          </p:nvPr>
        </p:nvSpPr>
        <p:spPr>
          <a:xfrm>
            <a:off x="342901" y="686933"/>
            <a:ext cx="5588000" cy="863873"/>
          </a:xfrm>
        </p:spPr>
        <p:txBody>
          <a:bodyPr anchor="ctr">
            <a:normAutofit/>
          </a:bodyPr>
          <a:lstStyle/>
          <a:p>
            <a:r>
              <a:rPr lang="en-US" sz="1900"/>
              <a:t>SAP Business Network Benefits</a:t>
            </a:r>
          </a:p>
        </p:txBody>
      </p:sp>
      <p:pic>
        <p:nvPicPr>
          <p:cNvPr id="8" name="Content Placeholder 7" descr="Internet Cyber Security digital concept">
            <a:extLst>
              <a:ext uri="{FF2B5EF4-FFF2-40B4-BE49-F238E27FC236}">
                <a16:creationId xmlns:a16="http://schemas.microsoft.com/office/drawing/2014/main" id="{4D6720C5-1D22-49AA-A535-108B7A3301D8}"/>
              </a:ext>
            </a:extLst>
          </p:cNvPr>
          <p:cNvPicPr>
            <a:picLocks noGrp="1" noChangeAspect="1"/>
          </p:cNvPicPr>
          <p:nvPr>
            <p:ph type="pic" sz="quarter" idx="13"/>
          </p:nvPr>
        </p:nvPicPr>
        <p:blipFill>
          <a:blip r:embed="rId3"/>
          <a:srcRect l="45207" r="6147"/>
          <a:stretch>
            <a:fillRect/>
          </a:stretch>
        </p:blipFill>
        <p:spPr>
          <a:xfrm>
            <a:off x="6261100" y="10"/>
            <a:ext cx="5930899" cy="6857989"/>
          </a:xfrm>
          <a:prstGeom prst="rect">
            <a:avLst/>
          </a:prstGeom>
          <a:noFill/>
        </p:spPr>
      </p:pic>
      <p:sp>
        <p:nvSpPr>
          <p:cNvPr id="7" name="Content Placeholder 6">
            <a:extLst>
              <a:ext uri="{FF2B5EF4-FFF2-40B4-BE49-F238E27FC236}">
                <a16:creationId xmlns:a16="http://schemas.microsoft.com/office/drawing/2014/main" id="{724668E2-D4D0-79CB-B129-AB90C0048EED}"/>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2901" y="1550806"/>
            <a:ext cx="5588000" cy="4953000"/>
          </a:xfrm>
        </p:spPr>
        <p:txBody>
          <a:bodyPr>
            <a:normAutofit/>
          </a:bodyPr>
          <a:lstStyle/>
          <a:p>
            <a:pPr marL="0" indent="0">
              <a:spcBef>
                <a:spcPts val="2500"/>
              </a:spcBef>
              <a:spcAft>
                <a:spcPts val="600"/>
              </a:spcAft>
              <a:buFont typeface="Arial" panose="020B0604020202020204" pitchFamily="34" charset="0"/>
              <a:buNone/>
            </a:pPr>
            <a:r>
              <a:rPr lang="en-US" b="1"/>
              <a:t>Secure Digital Environment</a:t>
            </a:r>
          </a:p>
          <a:p>
            <a:pPr marL="0" lvl="1" indent="0">
              <a:spcAft>
                <a:spcPts val="600"/>
              </a:spcAft>
              <a:buFont typeface="Arial" panose="020B0604020202020204" pitchFamily="34" charset="0"/>
              <a:buNone/>
            </a:pPr>
            <a:r>
              <a:t>The platform ensures secure transactions by protecting sensitive source to settle data from unauthorized access.</a:t>
            </a:r>
            <a:endParaRPr lang="en-US"/>
          </a:p>
          <a:p>
            <a:pPr marL="0" indent="0">
              <a:spcBef>
                <a:spcPts val="2500"/>
              </a:spcBef>
              <a:spcAft>
                <a:spcPts val="600"/>
              </a:spcAft>
              <a:buFont typeface="Arial" panose="020B0604020202020204" pitchFamily="34" charset="0"/>
              <a:buNone/>
            </a:pPr>
            <a:r>
              <a:rPr lang="en-US" b="1"/>
              <a:t>Transaction Accuracy</a:t>
            </a:r>
          </a:p>
          <a:p>
            <a:pPr marL="0" lvl="1" indent="0">
              <a:spcAft>
                <a:spcPts val="600"/>
              </a:spcAft>
              <a:buFont typeface="Arial" panose="020B0604020202020204" pitchFamily="34" charset="0"/>
              <a:buNone/>
            </a:pPr>
            <a:r>
              <a:t>Automated processes improve transaction accuracy by minimizing manual data entry and errors.</a:t>
            </a:r>
            <a:endParaRPr lang="en-US"/>
          </a:p>
          <a:p>
            <a:pPr>
              <a:spcBef>
                <a:spcPts val="2500"/>
              </a:spcBef>
              <a:spcAft>
                <a:spcPts val="600"/>
              </a:spcAft>
            </a:pPr>
            <a:r>
              <a:rPr lang="en-US" b="1"/>
              <a:t>Real-Time Transaction Visibility</a:t>
            </a:r>
          </a:p>
          <a:p>
            <a:pPr marL="0" lvl="1" indent="0">
              <a:spcAft>
                <a:spcPts val="600"/>
              </a:spcAft>
              <a:buNone/>
            </a:pPr>
            <a:r>
              <a:rPr lang="en-US"/>
              <a:t>Suppliers gain instant visibility into transactions, enabling timely decisions and better monitoring.</a:t>
            </a:r>
          </a:p>
          <a:p>
            <a:pPr>
              <a:spcBef>
                <a:spcPts val="2500"/>
              </a:spcBef>
              <a:spcAft>
                <a:spcPts val="600"/>
              </a:spcAft>
            </a:pPr>
            <a:r>
              <a:rPr lang="en-US" b="1"/>
              <a:t>Faster Processing Times</a:t>
            </a:r>
          </a:p>
          <a:p>
            <a:pPr marL="0" lvl="1" indent="0">
              <a:spcAft>
                <a:spcPts val="600"/>
              </a:spcAft>
              <a:buNone/>
            </a:pPr>
            <a:r>
              <a:rPr lang="en-US"/>
              <a:t>Improved systems accelerate transaction processing, reducing delays and boosting efficiency.</a:t>
            </a:r>
          </a:p>
        </p:txBody>
      </p:sp>
      <p:sp>
        <p:nvSpPr>
          <p:cNvPr id="2" name="Slide Number Placeholder 1" hidden="1">
            <a:extLst>
              <a:ext uri="{FF2B5EF4-FFF2-40B4-BE49-F238E27FC236}">
                <a16:creationId xmlns:a16="http://schemas.microsoft.com/office/drawing/2014/main" id="{CFC4351B-C2E1-ACC9-7FBD-6AF9B2B343A4}"/>
              </a:ext>
            </a:extLst>
          </p:cNvPr>
          <p:cNvSpPr>
            <a:spLocks noGrp="1"/>
          </p:cNvSpPr>
          <p:nvPr>
            <p:ph type="sldNum" sz="quarter" idx="4294967295"/>
          </p:nvPr>
        </p:nvSpPr>
        <p:spPr>
          <a:xfrm>
            <a:off x="9190038" y="367521"/>
            <a:ext cx="2619268" cy="161583"/>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EB317C-CD42-EA44-9D08-DFA7660C5E76}" type="slidenum">
              <a:rPr kumimoji="0" lang="en-US" sz="1100" b="0" i="0" u="none" strike="noStrike" kern="1200" cap="none" spc="0" normalizeH="0" baseline="0" noProof="0" smtClean="0">
                <a:ln>
                  <a:noFill/>
                </a:ln>
                <a:solidFill>
                  <a:srgbClr val="202E3D"/>
                </a:solidFill>
                <a:effectLst/>
                <a:uLnTx/>
                <a:uFillTx/>
                <a:latin typeface="Franklin Gothic Medium" panose="020B06030201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100" b="0" i="0" u="none" strike="noStrike" kern="1200" cap="none" spc="0" normalizeH="0" baseline="0" noProof="0">
              <a:ln>
                <a:noFill/>
              </a:ln>
              <a:solidFill>
                <a:srgbClr val="202E3D"/>
              </a:solidFill>
              <a:effectLst/>
              <a:uLnTx/>
              <a:uFillTx/>
              <a:latin typeface="Franklin Gothic Medium" panose="020B0603020102020204" pitchFamily="34" charset="0"/>
              <a:ea typeface="+mn-ea"/>
              <a:cs typeface="+mn-cs"/>
            </a:endParaRPr>
          </a:p>
        </p:txBody>
      </p:sp>
      <p:pic>
        <p:nvPicPr>
          <p:cNvPr id="5" name="Picture 4">
            <a:extLst>
              <a:ext uri="{FF2B5EF4-FFF2-40B4-BE49-F238E27FC236}">
                <a16:creationId xmlns:a16="http://schemas.microsoft.com/office/drawing/2014/main" id="{E8421931-972E-4F72-C2CD-D6E5EA15AA27}"/>
              </a:ext>
            </a:extLst>
          </p:cNvPr>
          <p:cNvPicPr>
            <a:picLocks noChangeAspect="1"/>
          </p:cNvPicPr>
          <p:nvPr/>
        </p:nvPicPr>
        <p:blipFill>
          <a:blip r:embed="rId4"/>
          <a:stretch>
            <a:fillRect/>
          </a:stretch>
        </p:blipFill>
        <p:spPr>
          <a:xfrm>
            <a:off x="2910593" y="6092794"/>
            <a:ext cx="6315956" cy="552527"/>
          </a:xfrm>
          <a:prstGeom prst="rect">
            <a:avLst/>
          </a:prstGeom>
          <a:ln>
            <a:solidFill>
              <a:schemeClr val="tx1"/>
            </a:solidFill>
          </a:ln>
        </p:spPr>
      </p:pic>
    </p:spTree>
    <p:extLst>
      <p:ext uri="{BB962C8B-B14F-4D97-AF65-F5344CB8AC3E}">
        <p14:creationId xmlns:p14="http://schemas.microsoft.com/office/powerpoint/2010/main" val="33813996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D83C2D89-A81C-9A79-7D3B-099E011598F1}"/>
              </a:ext>
            </a:extLst>
          </p:cNvPr>
          <p:cNvPicPr>
            <a:picLocks noGrp="1" noChangeAspect="1"/>
          </p:cNvPicPr>
          <p:nvPr>
            <p:ph type="pic" sz="quarter" idx="10"/>
            <p:custDataLst>
              <p:tags r:id="rId1"/>
            </p:custDataLst>
          </p:nvPr>
        </p:nvPicPr>
        <p:blipFill rotWithShape="1">
          <a:blip r:embed="rId4" cstate="screen">
            <a:extLst>
              <a:ext uri="{28A0092B-C50C-407E-A947-70E740481C1C}">
                <a14:useLocalDpi xmlns:a14="http://schemas.microsoft.com/office/drawing/2010/main"/>
              </a:ext>
            </a:extLst>
          </a:blip>
          <a:srcRect/>
          <a:stretch/>
        </p:blipFill>
        <p:spPr>
          <a:xfrm>
            <a:off x="8125060" y="893"/>
            <a:ext cx="4066941" cy="6856215"/>
          </a:xfrm>
        </p:spPr>
      </p:pic>
      <p:sp>
        <p:nvSpPr>
          <p:cNvPr id="6" name="Text Placeholder 5">
            <a:extLst>
              <a:ext uri="{FF2B5EF4-FFF2-40B4-BE49-F238E27FC236}">
                <a16:creationId xmlns:a16="http://schemas.microsoft.com/office/drawing/2014/main" id="{813FD322-CAD0-2820-7DF5-3FB418961AF9}"/>
              </a:ext>
            </a:extLst>
          </p:cNvPr>
          <p:cNvSpPr>
            <a:spLocks noGrp="1"/>
          </p:cNvSpPr>
          <p:nvPr>
            <p:ph type="body" sz="quarter" idx="11"/>
          </p:nvPr>
        </p:nvSpPr>
        <p:spPr/>
        <p:txBody>
          <a:bodyPr>
            <a:noAutofit/>
          </a:bodyPr>
          <a:lstStyle/>
          <a:p>
            <a:r>
              <a:rPr lang="en-US">
                <a:latin typeface="72 Brand Medium" panose="020B0604030603020204" pitchFamily="34" charset="0"/>
              </a:rPr>
              <a:t>What is </a:t>
            </a:r>
            <a:r>
              <a:rPr lang="en-DE">
                <a:latin typeface="72 Brand Medium" panose="020B0604030603020204" pitchFamily="34" charset="0"/>
              </a:rPr>
              <a:t>Supplier Chain Collaboration (</a:t>
            </a:r>
            <a:r>
              <a:rPr lang="en-US">
                <a:latin typeface="72 Brand Medium" panose="020B0604030603020204" pitchFamily="34" charset="0"/>
              </a:rPr>
              <a:t>SCC</a:t>
            </a:r>
            <a:r>
              <a:rPr lang="en-DE">
                <a:latin typeface="72 Brand Medium" panose="020B0604030603020204" pitchFamily="34" charset="0"/>
              </a:rPr>
              <a:t>)</a:t>
            </a:r>
            <a:r>
              <a:rPr lang="en-US">
                <a:latin typeface="72 Brand Medium" panose="020B0604030603020204" pitchFamily="34" charset="0"/>
              </a:rPr>
              <a:t>?</a:t>
            </a:r>
          </a:p>
          <a:p>
            <a:pPr>
              <a:spcBef>
                <a:spcPts val="600"/>
              </a:spcBef>
              <a:spcAft>
                <a:spcPts val="1200"/>
              </a:spcAft>
            </a:pPr>
            <a:r>
              <a:rPr lang="en-US" sz="1799"/>
              <a:t>SCC fosters flexible collaboration between buyers and suppliers within SAP Business Network, enhancing visibility and facilitating collaboration with various partners in the supply chain.</a:t>
            </a:r>
          </a:p>
          <a:p>
            <a:endParaRPr lang="en-DE">
              <a:latin typeface="72 Brand Medium" panose="020B0604030603020204" pitchFamily="34" charset="0"/>
            </a:endParaRPr>
          </a:p>
          <a:p>
            <a:endParaRPr lang="en-US" sz="2399">
              <a:latin typeface="72 Brand Medium" panose="020B0604030603020204" pitchFamily="34" charset="0"/>
            </a:endParaRPr>
          </a:p>
        </p:txBody>
      </p:sp>
      <p:sp>
        <p:nvSpPr>
          <p:cNvPr id="10" name="Title 9">
            <a:extLst>
              <a:ext uri="{FF2B5EF4-FFF2-40B4-BE49-F238E27FC236}">
                <a16:creationId xmlns:a16="http://schemas.microsoft.com/office/drawing/2014/main" id="{6941C164-0444-F3CF-0D03-CED4A9023ADB}"/>
              </a:ext>
            </a:extLst>
          </p:cNvPr>
          <p:cNvSpPr>
            <a:spLocks noGrp="1"/>
          </p:cNvSpPr>
          <p:nvPr>
            <p:ph type="title"/>
          </p:nvPr>
        </p:nvSpPr>
        <p:spPr>
          <a:xfrm>
            <a:off x="389570" y="837375"/>
            <a:ext cx="7090154" cy="369332"/>
          </a:xfrm>
        </p:spPr>
        <p:txBody>
          <a:bodyPr/>
          <a:lstStyle/>
          <a:p>
            <a:r>
              <a:rPr lang="en-US"/>
              <a:t>Supply Chain Collaboration</a:t>
            </a:r>
          </a:p>
        </p:txBody>
      </p:sp>
      <p:graphicFrame>
        <p:nvGraphicFramePr>
          <p:cNvPr id="2" name="Table 2">
            <a:extLst>
              <a:ext uri="{FF2B5EF4-FFF2-40B4-BE49-F238E27FC236}">
                <a16:creationId xmlns:a16="http://schemas.microsoft.com/office/drawing/2014/main" id="{6772D8C1-E96C-DF72-AAC0-DF27A65A0328}"/>
              </a:ext>
            </a:extLst>
          </p:cNvPr>
          <p:cNvGraphicFramePr>
            <a:graphicFrameLocks noGrp="1"/>
          </p:cNvGraphicFramePr>
          <p:nvPr/>
        </p:nvGraphicFramePr>
        <p:xfrm>
          <a:off x="503868" y="3259904"/>
          <a:ext cx="7090154" cy="3075338"/>
        </p:xfrm>
        <a:graphic>
          <a:graphicData uri="http://schemas.openxmlformats.org/drawingml/2006/table">
            <a:tbl>
              <a:tblPr firstRow="1" bandRow="1">
                <a:tableStyleId>{2D5ABB26-0587-4C30-8999-92F81FD0307C}</a:tableStyleId>
              </a:tblPr>
              <a:tblGrid>
                <a:gridCol w="3545077">
                  <a:extLst>
                    <a:ext uri="{9D8B030D-6E8A-4147-A177-3AD203B41FA5}">
                      <a16:colId xmlns:a16="http://schemas.microsoft.com/office/drawing/2014/main" val="1405470276"/>
                    </a:ext>
                  </a:extLst>
                </a:gridCol>
                <a:gridCol w="3545077">
                  <a:extLst>
                    <a:ext uri="{9D8B030D-6E8A-4147-A177-3AD203B41FA5}">
                      <a16:colId xmlns:a16="http://schemas.microsoft.com/office/drawing/2014/main" val="1462539385"/>
                    </a:ext>
                  </a:extLst>
                </a:gridCol>
              </a:tblGrid>
              <a:tr h="453453">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DE" sz="2000">
                          <a:latin typeface="72 Brand Medium" panose="020B0604030603020204" pitchFamily="34" charset="0"/>
                        </a:rPr>
                        <a:t>Customer</a:t>
                      </a:r>
                      <a:r>
                        <a:rPr lang="en-US" sz="2000">
                          <a:latin typeface="72 Brand Medium" panose="020B0604030603020204" pitchFamily="34" charset="0"/>
                        </a:rPr>
                        <a:t> Benefits:</a:t>
                      </a:r>
                    </a:p>
                  </a:txBody>
                  <a:tcPr marL="0" marR="0" marT="0" marB="0"/>
                </a:tc>
                <a:tc>
                  <a:txBody>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en-US" sz="2000">
                          <a:latin typeface="72 Brand Medium" panose="020B0604030603020204" pitchFamily="34" charset="0"/>
                        </a:rPr>
                        <a:t>Supplier Benefits:</a:t>
                      </a:r>
                    </a:p>
                  </a:txBody>
                  <a:tcPr marL="0" marR="0" marT="0" marB="0"/>
                </a:tc>
                <a:extLst>
                  <a:ext uri="{0D108BD9-81ED-4DB2-BD59-A6C34878D82A}">
                    <a16:rowId xmlns:a16="http://schemas.microsoft.com/office/drawing/2014/main" val="1524741879"/>
                  </a:ext>
                </a:extLst>
              </a:tr>
              <a:tr h="732500">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Efficient supply chain management.</a:t>
                      </a:r>
                    </a:p>
                  </a:txBody>
                  <a:tcPr marL="0" marR="0" marT="0" marB="0"/>
                </a:tc>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Reduced latency and improved forecast accuracy.</a:t>
                      </a:r>
                    </a:p>
                  </a:txBody>
                  <a:tcPr marL="0" marR="0" marT="0" marB="0"/>
                </a:tc>
                <a:extLst>
                  <a:ext uri="{0D108BD9-81ED-4DB2-BD59-A6C34878D82A}">
                    <a16:rowId xmlns:a16="http://schemas.microsoft.com/office/drawing/2014/main" val="918072772"/>
                  </a:ext>
                </a:extLst>
              </a:tr>
              <a:tr h="732500">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Reduced inventory levels and mitigated disruptions.</a:t>
                      </a:r>
                    </a:p>
                  </a:txBody>
                  <a:tcPr marL="0" marR="0" marT="0" marB="0"/>
                </a:tc>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Enhanced on-time delivery and flexibility.</a:t>
                      </a:r>
                    </a:p>
                  </a:txBody>
                  <a:tcPr marL="0" marR="0" marT="0" marB="0"/>
                </a:tc>
                <a:extLst>
                  <a:ext uri="{0D108BD9-81ED-4DB2-BD59-A6C34878D82A}">
                    <a16:rowId xmlns:a16="http://schemas.microsoft.com/office/drawing/2014/main" val="1950046055"/>
                  </a:ext>
                </a:extLst>
              </a:tr>
              <a:tr h="732500">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Prevention of revenue loss through stock-outs.</a:t>
                      </a:r>
                    </a:p>
                  </a:txBody>
                  <a:tcPr marL="0" marR="0" marT="0" marB="0"/>
                </a:tc>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Minimized manual intervention in processes.</a:t>
                      </a:r>
                      <a:endParaRPr lang="de-DE" sz="1800">
                        <a:latin typeface="72 Brand" panose="020B0504030603020204" pitchFamily="34" charset="0"/>
                      </a:endParaRPr>
                    </a:p>
                  </a:txBody>
                  <a:tcPr marL="0" marR="0" marT="0" marB="0"/>
                </a:tc>
                <a:extLst>
                  <a:ext uri="{0D108BD9-81ED-4DB2-BD59-A6C34878D82A}">
                    <a16:rowId xmlns:a16="http://schemas.microsoft.com/office/drawing/2014/main" val="2779794376"/>
                  </a:ext>
                </a:extLst>
              </a:tr>
              <a:tr h="424385">
                <a:tc>
                  <a:txBody>
                    <a:bodyPr/>
                    <a:lstStyle/>
                    <a:p>
                      <a:pPr marL="342900" marR="0" lvl="0" indent="-342900" algn="l" defTabSz="1088558" rtl="0" eaLnBrk="1" fontAlgn="auto" latinLnBrk="0" hangingPunct="1">
                        <a:lnSpc>
                          <a:spcPct val="100000"/>
                        </a:lnSpc>
                        <a:spcBef>
                          <a:spcPts val="0"/>
                        </a:spcBef>
                        <a:spcAft>
                          <a:spcPts val="0"/>
                        </a:spcAft>
                        <a:buClr>
                          <a:srgbClr val="0070F2"/>
                        </a:buClr>
                        <a:buSzTx/>
                        <a:buFont typeface="Wingdings" panose="05000000000000000000" pitchFamily="2" charset="2"/>
                        <a:buChar char="§"/>
                        <a:tabLst/>
                        <a:defRPr/>
                      </a:pPr>
                      <a:r>
                        <a:rPr lang="en-US" sz="1800">
                          <a:latin typeface="72 Brand" panose="020B0504030603020204" pitchFamily="34" charset="0"/>
                        </a:rPr>
                        <a:t>Automated data exchange.</a:t>
                      </a:r>
                    </a:p>
                  </a:txBody>
                  <a:tcPr marL="0" marR="0" marT="0" marB="0"/>
                </a:tc>
                <a:tc>
                  <a:txBody>
                    <a:bodyPr/>
                    <a:lstStyle/>
                    <a:p>
                      <a:pPr marL="342900" indent="-342900">
                        <a:buClr>
                          <a:srgbClr val="0070F2"/>
                        </a:buClr>
                        <a:buFont typeface="Wingdings" panose="05000000000000000000" pitchFamily="2" charset="2"/>
                        <a:buChar char="§"/>
                      </a:pPr>
                      <a:endParaRPr lang="de-DE" sz="1800"/>
                    </a:p>
                  </a:txBody>
                  <a:tcPr marL="0" marR="0" marT="0" marB="0"/>
                </a:tc>
                <a:extLst>
                  <a:ext uri="{0D108BD9-81ED-4DB2-BD59-A6C34878D82A}">
                    <a16:rowId xmlns:a16="http://schemas.microsoft.com/office/drawing/2014/main" val="3355868081"/>
                  </a:ext>
                </a:extLst>
              </a:tr>
            </a:tbl>
          </a:graphicData>
        </a:graphic>
      </p:graphicFrame>
    </p:spTree>
    <p:extLst>
      <p:ext uri="{BB962C8B-B14F-4D97-AF65-F5344CB8AC3E}">
        <p14:creationId xmlns:p14="http://schemas.microsoft.com/office/powerpoint/2010/main" val="84209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36532E-79E7-41E3-B33B-2901127C6D3D}"/>
              </a:ext>
            </a:extLst>
          </p:cNvPr>
          <p:cNvSpPr>
            <a:spLocks noGrp="1"/>
          </p:cNvSpPr>
          <p:nvPr>
            <p:ph type="body" sz="quarter" idx="13"/>
          </p:nvPr>
        </p:nvSpPr>
        <p:spPr>
          <a:xfrm>
            <a:off x="8655316" y="1792520"/>
            <a:ext cx="2915235" cy="818542"/>
          </a:xfrm>
        </p:spPr>
        <p:txBody>
          <a:bodyPr>
            <a:noAutofit/>
          </a:bodyPr>
          <a:lstStyle/>
          <a:p>
            <a:pPr algn="ctr" defTabSz="1088449" fontAlgn="base">
              <a:lnSpc>
                <a:spcPct val="100000"/>
              </a:lnSpc>
              <a:spcBef>
                <a:spcPct val="50000"/>
              </a:spcBef>
              <a:spcAft>
                <a:spcPct val="0"/>
              </a:spcAft>
              <a:buClr>
                <a:srgbClr val="F0AB00"/>
              </a:buClr>
              <a:buSzPct val="80000"/>
              <a:defRPr/>
            </a:pPr>
            <a:r>
              <a:rPr lang="en-US" kern="0" dirty="0">
                <a:solidFill>
                  <a:srgbClr val="000000"/>
                </a:solidFill>
                <a:latin typeface="72 Brand Medium" panose="020B0604030603020204" pitchFamily="34" charset="0"/>
                <a:ea typeface="Arial Unicode MS" pitchFamily="34" charset="-128"/>
                <a:cs typeface="Arial Unicode MS" pitchFamily="34" charset="-128"/>
              </a:rPr>
              <a:t>Haworth will require </a:t>
            </a:r>
            <a:r>
              <a:rPr lang="en-DE" kern="0" dirty="0">
                <a:solidFill>
                  <a:srgbClr val="000000"/>
                </a:solidFill>
                <a:latin typeface="72 Brand Medium" panose="020B0604030603020204" pitchFamily="34" charset="0"/>
                <a:ea typeface="Arial Unicode MS" pitchFamily="34" charset="-128"/>
                <a:cs typeface="Arial Unicode MS" pitchFamily="34" charset="-128"/>
              </a:rPr>
              <a:t>suppliers</a:t>
            </a:r>
            <a:r>
              <a:rPr lang="en-US" kern="0" dirty="0">
                <a:solidFill>
                  <a:srgbClr val="000000"/>
                </a:solidFill>
                <a:latin typeface="72 Brand Medium" panose="020B0604030603020204" pitchFamily="34" charset="0"/>
                <a:ea typeface="Arial Unicode MS" pitchFamily="34" charset="-128"/>
                <a:cs typeface="Arial Unicode MS" pitchFamily="34" charset="-128"/>
              </a:rPr>
              <a:t> to </a:t>
            </a:r>
            <a:br>
              <a:rPr lang="en-DE" kern="0" dirty="0">
                <a:solidFill>
                  <a:srgbClr val="000000"/>
                </a:solidFill>
                <a:latin typeface="72 Brand Medium" panose="020B0604030603020204" pitchFamily="34" charset="0"/>
                <a:ea typeface="Arial Unicode MS" pitchFamily="34" charset="-128"/>
                <a:cs typeface="Arial Unicode MS" pitchFamily="34" charset="-128"/>
              </a:rPr>
            </a:br>
            <a:r>
              <a:rPr lang="en-US" kern="0" dirty="0">
                <a:solidFill>
                  <a:srgbClr val="000000"/>
                </a:solidFill>
                <a:latin typeface="72 Brand Medium" panose="020B0604030603020204" pitchFamily="34" charset="0"/>
                <a:ea typeface="Arial Unicode MS" pitchFamily="34" charset="-128"/>
                <a:cs typeface="Arial Unicode MS" pitchFamily="34" charset="-128"/>
              </a:rPr>
              <a:t>use Business Network for:</a:t>
            </a:r>
          </a:p>
        </p:txBody>
      </p:sp>
      <p:sp>
        <p:nvSpPr>
          <p:cNvPr id="3" name="Text Placeholder 2">
            <a:extLst>
              <a:ext uri="{FF2B5EF4-FFF2-40B4-BE49-F238E27FC236}">
                <a16:creationId xmlns:a16="http://schemas.microsoft.com/office/drawing/2014/main" id="{DE3484B4-911B-41A5-A687-798EF59AB7AB}"/>
              </a:ext>
            </a:extLst>
          </p:cNvPr>
          <p:cNvSpPr>
            <a:spLocks noGrp="1"/>
          </p:cNvSpPr>
          <p:nvPr>
            <p:ph type="body" sz="quarter" idx="10"/>
          </p:nvPr>
        </p:nvSpPr>
        <p:spPr>
          <a:xfrm>
            <a:off x="3739529" y="1749467"/>
            <a:ext cx="3243809" cy="973579"/>
          </a:xfrm>
        </p:spPr>
        <p:txBody>
          <a:bodyPr>
            <a:noAutofit/>
          </a:bodyPr>
          <a:lstStyle/>
          <a:p>
            <a:pPr algn="ctr" defTabSz="1088449" fontAlgn="base">
              <a:lnSpc>
                <a:spcPct val="100000"/>
              </a:lnSpc>
              <a:spcBef>
                <a:spcPct val="50000"/>
              </a:spcBef>
              <a:spcAft>
                <a:spcPct val="0"/>
              </a:spcAft>
              <a:buClr>
                <a:srgbClr val="F0AB00"/>
              </a:buClr>
              <a:buSzPct val="80000"/>
              <a:defRPr/>
            </a:pPr>
            <a:r>
              <a:rPr lang="en-US" kern="0" dirty="0">
                <a:solidFill>
                  <a:srgbClr val="000000"/>
                </a:solidFill>
                <a:latin typeface="72 Brand Medium" panose="020B0604030603020204" pitchFamily="34" charset="0"/>
                <a:ea typeface="Arial Unicode MS" pitchFamily="34" charset="-128"/>
                <a:cs typeface="Arial Unicode MS" pitchFamily="34" charset="-128"/>
              </a:rPr>
              <a:t>Haworth Sourcing and Contracts:</a:t>
            </a:r>
          </a:p>
        </p:txBody>
      </p:sp>
      <p:sp>
        <p:nvSpPr>
          <p:cNvPr id="4" name="Title 3"/>
          <p:cNvSpPr>
            <a:spLocks noGrp="1"/>
          </p:cNvSpPr>
          <p:nvPr>
            <p:ph type="title"/>
          </p:nvPr>
        </p:nvSpPr>
        <p:spPr>
          <a:xfrm>
            <a:off x="503870" y="504762"/>
            <a:ext cx="11183564" cy="492315"/>
          </a:xfrm>
        </p:spPr>
        <p:txBody>
          <a:bodyPr/>
          <a:lstStyle/>
          <a:p>
            <a:r>
              <a:rPr lang="de-DE" sz="3199" dirty="0"/>
              <a:t>Supplier Registration vs. Transactional Business Network</a:t>
            </a:r>
          </a:p>
        </p:txBody>
      </p:sp>
      <p:grpSp>
        <p:nvGrpSpPr>
          <p:cNvPr id="13" name="Group 8">
            <a:extLst>
              <a:ext uri="{FF2B5EF4-FFF2-40B4-BE49-F238E27FC236}">
                <a16:creationId xmlns:a16="http://schemas.microsoft.com/office/drawing/2014/main" id="{CB594BFB-8B52-942A-4D62-CCC150F3EB37}"/>
              </a:ext>
            </a:extLst>
          </p:cNvPr>
          <p:cNvGrpSpPr/>
          <p:nvPr/>
        </p:nvGrpSpPr>
        <p:grpSpPr>
          <a:xfrm>
            <a:off x="3360090" y="2978048"/>
            <a:ext cx="3847969" cy="3445473"/>
            <a:chOff x="498475" y="2907630"/>
            <a:chExt cx="5341936" cy="3106306"/>
          </a:xfrm>
        </p:grpSpPr>
        <p:pic>
          <p:nvPicPr>
            <p:cNvPr id="6" name="Picture 38" descr="ID 300921 - Document-Report">
              <a:extLst>
                <a:ext uri="{FF2B5EF4-FFF2-40B4-BE49-F238E27FC236}">
                  <a16:creationId xmlns:a16="http://schemas.microsoft.com/office/drawing/2014/main" id="{4D71960A-5E26-266C-60B3-1D738F2E07DC}"/>
                </a:ext>
              </a:extLst>
            </p:cNvPr>
            <p:cNvPicPr>
              <a:picLocks noChangeAspect="1"/>
            </p:cNvPicPr>
            <p:nvPr>
              <p:custDataLst>
                <p:tags r:id="rId4"/>
              </p:custDataLst>
            </p:nvPr>
          </p:nvPicPr>
          <p:blipFill rotWithShape="1">
            <a:blip r:embed="rId8"/>
            <a:srcRect/>
            <a:stretch/>
          </p:blipFill>
          <p:spPr>
            <a:xfrm>
              <a:off x="1158360" y="3371496"/>
              <a:ext cx="1512448" cy="1224000"/>
            </a:xfrm>
            <a:prstGeom prst="rect">
              <a:avLst/>
            </a:prstGeom>
          </p:spPr>
        </p:pic>
        <p:pic>
          <p:nvPicPr>
            <p:cNvPr id="12" name="Picture 48" descr="ID 300919 - Agreement">
              <a:extLst>
                <a:ext uri="{FF2B5EF4-FFF2-40B4-BE49-F238E27FC236}">
                  <a16:creationId xmlns:a16="http://schemas.microsoft.com/office/drawing/2014/main" id="{A5CC61A6-9F7B-FE04-C3C3-5A5421A63220}"/>
                </a:ext>
              </a:extLst>
            </p:cNvPr>
            <p:cNvPicPr>
              <a:picLocks noChangeAspect="1"/>
            </p:cNvPicPr>
            <p:nvPr>
              <p:custDataLst>
                <p:tags r:id="rId5"/>
              </p:custDataLst>
            </p:nvPr>
          </p:nvPicPr>
          <p:blipFill rotWithShape="1">
            <a:blip r:embed="rId9"/>
            <a:srcRect t="14794" b="16041"/>
            <a:stretch/>
          </p:blipFill>
          <p:spPr>
            <a:xfrm>
              <a:off x="3689576" y="3472454"/>
              <a:ext cx="1655656" cy="1145117"/>
            </a:xfrm>
            <a:prstGeom prst="rect">
              <a:avLst/>
            </a:prstGeom>
          </p:spPr>
        </p:pic>
        <p:sp>
          <p:nvSpPr>
            <p:cNvPr id="26" name="TextBox 25"/>
            <p:cNvSpPr txBox="1"/>
            <p:nvPr/>
          </p:nvSpPr>
          <p:spPr>
            <a:xfrm>
              <a:off x="738756" y="4947690"/>
              <a:ext cx="2144939" cy="49910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defRPr/>
              </a:pPr>
              <a:r>
                <a:rPr lang="en-US" sz="1799" kern="0" dirty="0">
                  <a:solidFill>
                    <a:srgbClr val="000000"/>
                  </a:solidFill>
                  <a:latin typeface="72 Brand" panose="020B0504030603020204" pitchFamily="34" charset="0"/>
                  <a:ea typeface="Arial Unicode MS" pitchFamily="34" charset="-128"/>
                  <a:cs typeface="Arial Unicode MS" pitchFamily="34" charset="-128"/>
                </a:rPr>
                <a:t>Request for Proposals</a:t>
              </a:r>
            </a:p>
          </p:txBody>
        </p:sp>
        <p:sp>
          <p:nvSpPr>
            <p:cNvPr id="27" name="TextBox 26"/>
            <p:cNvSpPr txBox="1"/>
            <p:nvPr/>
          </p:nvSpPr>
          <p:spPr>
            <a:xfrm>
              <a:off x="3276837" y="5086189"/>
              <a:ext cx="2481134" cy="249551"/>
            </a:xfrm>
            <a:prstGeom prst="rect">
              <a:avLst/>
            </a:prstGeom>
            <a:noFill/>
          </p:spPr>
          <p:txBody>
            <a:bodyPr wrap="square" lIns="0" tIns="0" rIns="0" bIns="0" rtlCol="0">
              <a:spAutoFit/>
            </a:bodyPr>
            <a:lstStyle/>
            <a:p>
              <a:pPr algn="ctr" defTabSz="1088449" fontAlgn="base">
                <a:spcBef>
                  <a:spcPct val="50000"/>
                </a:spcBef>
                <a:spcAft>
                  <a:spcPct val="0"/>
                </a:spcAft>
                <a:buClr>
                  <a:srgbClr val="F0AB00"/>
                </a:buClr>
                <a:buSzPct val="80000"/>
                <a:defRPr/>
              </a:pPr>
              <a:r>
                <a:rPr lang="en-US" sz="1799" kern="0" dirty="0">
                  <a:solidFill>
                    <a:srgbClr val="000000"/>
                  </a:solidFill>
                  <a:latin typeface="72 Brand" panose="020B0504030603020204" pitchFamily="34" charset="0"/>
                  <a:ea typeface="Arial Unicode MS" pitchFamily="34" charset="-128"/>
                  <a:cs typeface="Arial Unicode MS" pitchFamily="34" charset="-128"/>
                </a:rPr>
                <a:t>Contracts</a:t>
              </a:r>
              <a:endParaRPr lang="de-DE" sz="1799" kern="0" dirty="0">
                <a:solidFill>
                  <a:srgbClr val="000000"/>
                </a:solidFill>
                <a:latin typeface="72 Brand" panose="020B0504030603020204" pitchFamily="34" charset="0"/>
                <a:ea typeface="Arial Unicode MS" pitchFamily="34" charset="-128"/>
                <a:cs typeface="Arial Unicode MS" pitchFamily="34" charset="-128"/>
              </a:endParaRPr>
            </a:p>
          </p:txBody>
        </p:sp>
        <p:sp>
          <p:nvSpPr>
            <p:cNvPr id="71" name="Rectangle 70"/>
            <p:cNvSpPr/>
            <p:nvPr/>
          </p:nvSpPr>
          <p:spPr bwMode="gray">
            <a:xfrm>
              <a:off x="498475" y="2907630"/>
              <a:ext cx="5341936" cy="3106306"/>
            </a:xfrm>
            <a:prstGeom prst="rect">
              <a:avLst/>
            </a:prstGeom>
            <a:noFill/>
            <a:ln w="38100" algn="ctr">
              <a:solidFill>
                <a:srgbClr val="008FD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de-DE" sz="1799" kern="0" dirty="0" err="1">
                <a:solidFill>
                  <a:srgbClr val="000000"/>
                </a:solidFill>
                <a:latin typeface="Arial"/>
                <a:ea typeface="Arial Unicode MS" pitchFamily="34" charset="-128"/>
                <a:cs typeface="Arial Unicode MS" pitchFamily="34" charset="-128"/>
              </a:endParaRPr>
            </a:p>
          </p:txBody>
        </p:sp>
      </p:grpSp>
      <p:grpSp>
        <p:nvGrpSpPr>
          <p:cNvPr id="22" name="Group 9">
            <a:extLst>
              <a:ext uri="{FF2B5EF4-FFF2-40B4-BE49-F238E27FC236}">
                <a16:creationId xmlns:a16="http://schemas.microsoft.com/office/drawing/2014/main" id="{8E790F4B-6330-7B75-0E11-7D3F1791201E}"/>
              </a:ext>
            </a:extLst>
          </p:cNvPr>
          <p:cNvGrpSpPr/>
          <p:nvPr/>
        </p:nvGrpSpPr>
        <p:grpSpPr>
          <a:xfrm>
            <a:off x="8317396" y="2978048"/>
            <a:ext cx="3591078" cy="3445473"/>
            <a:chOff x="6362350" y="2907630"/>
            <a:chExt cx="5310140" cy="3106307"/>
          </a:xfrm>
        </p:grpSpPr>
        <p:pic>
          <p:nvPicPr>
            <p:cNvPr id="15" name="Picture 60" descr="ID 299612 - Shopping Cart">
              <a:extLst>
                <a:ext uri="{FF2B5EF4-FFF2-40B4-BE49-F238E27FC236}">
                  <a16:creationId xmlns:a16="http://schemas.microsoft.com/office/drawing/2014/main" id="{E44F2E66-2766-1CDE-6DF2-CE790DBC8FBC}"/>
                </a:ext>
              </a:extLst>
            </p:cNvPr>
            <p:cNvPicPr>
              <a:picLocks noChangeAspect="1"/>
            </p:cNvPicPr>
            <p:nvPr>
              <p:custDataLst>
                <p:tags r:id="rId2"/>
              </p:custDataLst>
            </p:nvPr>
          </p:nvPicPr>
          <p:blipFill rotWithShape="1">
            <a:blip r:embed="rId10"/>
            <a:srcRect t="61" b="61"/>
            <a:stretch/>
          </p:blipFill>
          <p:spPr>
            <a:xfrm>
              <a:off x="7328093" y="3374214"/>
              <a:ext cx="1527111" cy="1221283"/>
            </a:xfrm>
            <a:prstGeom prst="rect">
              <a:avLst/>
            </a:prstGeom>
          </p:spPr>
        </p:pic>
        <p:sp>
          <p:nvSpPr>
            <p:cNvPr id="57" name="TextBox 56">
              <a:extLst>
                <a:ext uri="{FF2B5EF4-FFF2-40B4-BE49-F238E27FC236}">
                  <a16:creationId xmlns:a16="http://schemas.microsoft.com/office/drawing/2014/main" id="{C9BBDD8C-EC8B-4BD5-AE47-8DE78E4E137B}"/>
                </a:ext>
              </a:extLst>
            </p:cNvPr>
            <p:cNvSpPr txBox="1"/>
            <p:nvPr/>
          </p:nvSpPr>
          <p:spPr>
            <a:xfrm>
              <a:off x="7328093" y="4793105"/>
              <a:ext cx="1771143" cy="748653"/>
            </a:xfrm>
            <a:prstGeom prst="rect">
              <a:avLst/>
            </a:prstGeom>
            <a:noFill/>
          </p:spPr>
          <p:txBody>
            <a:bodyPr wrap="square" lIns="0" tIns="0" rIns="0" bIns="0" rtlCol="0">
              <a:spAutoFit/>
            </a:bodyPr>
            <a:lstStyle/>
            <a:p>
              <a:pPr algn="ctr" defTabSz="1088449" fontAlgn="base">
                <a:spcBef>
                  <a:spcPct val="50000"/>
                </a:spcBef>
                <a:spcAft>
                  <a:spcPct val="0"/>
                </a:spcAft>
                <a:buClr>
                  <a:srgbClr val="F0AB00"/>
                </a:buClr>
                <a:buSzPct val="80000"/>
                <a:defRPr/>
              </a:pPr>
              <a:r>
                <a:rPr lang="en-US" sz="1799" kern="0" dirty="0">
                  <a:solidFill>
                    <a:srgbClr val="000000"/>
                  </a:solidFill>
                  <a:latin typeface="72 Brand" panose="020B0504030603020204" pitchFamily="34" charset="0"/>
                  <a:ea typeface="Arial Unicode MS" pitchFamily="34" charset="-128"/>
                  <a:cs typeface="Arial Unicode MS" pitchFamily="34" charset="-128"/>
                </a:rPr>
                <a:t>Receive </a:t>
              </a:r>
              <a:br>
                <a:rPr lang="en-US" sz="1799" kern="0" dirty="0">
                  <a:solidFill>
                    <a:srgbClr val="000000"/>
                  </a:solidFill>
                  <a:latin typeface="72 Brand" panose="020B0504030603020204" pitchFamily="34" charset="0"/>
                  <a:ea typeface="Arial Unicode MS" pitchFamily="34" charset="-128"/>
                  <a:cs typeface="Arial Unicode MS" pitchFamily="34" charset="-128"/>
                </a:rPr>
              </a:br>
              <a:r>
                <a:rPr lang="en-US" sz="1799" kern="0" dirty="0">
                  <a:solidFill>
                    <a:srgbClr val="000000"/>
                  </a:solidFill>
                  <a:latin typeface="72 Brand" panose="020B0504030603020204" pitchFamily="34" charset="0"/>
                  <a:ea typeface="Arial Unicode MS" pitchFamily="34" charset="-128"/>
                  <a:cs typeface="Arial Unicode MS" pitchFamily="34" charset="-128"/>
                </a:rPr>
                <a:t>Purchase </a:t>
              </a:r>
              <a:br>
                <a:rPr lang="en-DE" sz="1799" kern="0" dirty="0">
                  <a:solidFill>
                    <a:srgbClr val="000000"/>
                  </a:solidFill>
                  <a:latin typeface="72 Brand" panose="020B0504030603020204" pitchFamily="34" charset="0"/>
                  <a:ea typeface="Arial Unicode MS" pitchFamily="34" charset="-128"/>
                  <a:cs typeface="Arial Unicode MS" pitchFamily="34" charset="-128"/>
                </a:rPr>
              </a:br>
              <a:r>
                <a:rPr lang="en-US" sz="1799" kern="0" dirty="0">
                  <a:solidFill>
                    <a:srgbClr val="000000"/>
                  </a:solidFill>
                  <a:latin typeface="72 Brand" panose="020B0504030603020204" pitchFamily="34" charset="0"/>
                  <a:ea typeface="Arial Unicode MS" pitchFamily="34" charset="-128"/>
                  <a:cs typeface="Arial Unicode MS" pitchFamily="34" charset="-128"/>
                </a:rPr>
                <a:t>Orders</a:t>
              </a:r>
            </a:p>
          </p:txBody>
        </p:sp>
        <p:pic>
          <p:nvPicPr>
            <p:cNvPr id="18" name="Picture 58" descr="ID 305175 - Purchase order">
              <a:extLst>
                <a:ext uri="{FF2B5EF4-FFF2-40B4-BE49-F238E27FC236}">
                  <a16:creationId xmlns:a16="http://schemas.microsoft.com/office/drawing/2014/main" id="{85CA87CD-E11A-F188-8B32-75C65FC2936E}"/>
                </a:ext>
              </a:extLst>
            </p:cNvPr>
            <p:cNvPicPr>
              <a:picLocks noChangeAspect="1"/>
            </p:cNvPicPr>
            <p:nvPr>
              <p:custDataLst>
                <p:tags r:id="rId3"/>
              </p:custDataLst>
            </p:nvPr>
          </p:nvPicPr>
          <p:blipFill rotWithShape="1">
            <a:blip r:embed="rId11"/>
            <a:srcRect l="6215" r="6215"/>
            <a:stretch/>
          </p:blipFill>
          <p:spPr>
            <a:xfrm>
              <a:off x="9330282" y="3425371"/>
              <a:ext cx="1506096" cy="1131029"/>
            </a:xfrm>
            <a:prstGeom prst="rect">
              <a:avLst/>
            </a:prstGeom>
          </p:spPr>
        </p:pic>
        <p:sp>
          <p:nvSpPr>
            <p:cNvPr id="62" name="Rectangle 61">
              <a:extLst>
                <a:ext uri="{FF2B5EF4-FFF2-40B4-BE49-F238E27FC236}">
                  <a16:creationId xmlns:a16="http://schemas.microsoft.com/office/drawing/2014/main" id="{A4C742B4-3C8B-48A4-8475-628638F1778E}"/>
                </a:ext>
              </a:extLst>
            </p:cNvPr>
            <p:cNvSpPr/>
            <p:nvPr/>
          </p:nvSpPr>
          <p:spPr bwMode="gray">
            <a:xfrm>
              <a:off x="6362350" y="2907630"/>
              <a:ext cx="5310140" cy="3106307"/>
            </a:xfrm>
            <a:prstGeom prst="rect">
              <a:avLst/>
            </a:prstGeom>
            <a:noFill/>
            <a:ln w="38100" algn="ctr">
              <a:solidFill>
                <a:srgbClr val="008FD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de-DE" sz="1799" kern="0" dirty="0" err="1">
                <a:solidFill>
                  <a:srgbClr val="000000"/>
                </a:solidFill>
                <a:latin typeface="Arial"/>
                <a:ea typeface="Arial Unicode MS" pitchFamily="34" charset="-128"/>
                <a:cs typeface="Arial Unicode MS" pitchFamily="34" charset="-128"/>
              </a:endParaRPr>
            </a:p>
          </p:txBody>
        </p:sp>
        <p:sp>
          <p:nvSpPr>
            <p:cNvPr id="63" name="TextBox 62">
              <a:extLst>
                <a:ext uri="{FF2B5EF4-FFF2-40B4-BE49-F238E27FC236}">
                  <a16:creationId xmlns:a16="http://schemas.microsoft.com/office/drawing/2014/main" id="{6409FF42-DA4D-427F-99BB-7D7ECC51951C}"/>
                </a:ext>
              </a:extLst>
            </p:cNvPr>
            <p:cNvSpPr txBox="1"/>
            <p:nvPr/>
          </p:nvSpPr>
          <p:spPr>
            <a:xfrm>
              <a:off x="9109301" y="4793105"/>
              <a:ext cx="1911354" cy="749000"/>
            </a:xfrm>
            <a:prstGeom prst="rect">
              <a:avLst/>
            </a:prstGeom>
            <a:noFill/>
          </p:spPr>
          <p:txBody>
            <a:bodyPr wrap="square" lIns="0" tIns="0" rIns="0" bIns="0" rtlCol="0">
              <a:spAutoFit/>
            </a:bodyPr>
            <a:lstStyle/>
            <a:p>
              <a:pPr algn="ctr" defTabSz="1088449" fontAlgn="base">
                <a:spcBef>
                  <a:spcPct val="50000"/>
                </a:spcBef>
                <a:spcAft>
                  <a:spcPct val="0"/>
                </a:spcAft>
                <a:buClr>
                  <a:srgbClr val="F0AB00"/>
                </a:buClr>
                <a:buSzPct val="80000"/>
                <a:defRPr/>
              </a:pPr>
              <a:r>
                <a:rPr lang="en-US" sz="1799" kern="0" dirty="0">
                  <a:solidFill>
                    <a:srgbClr val="000000"/>
                  </a:solidFill>
                  <a:latin typeface="72 Brand" panose="020B0504030603020204" pitchFamily="34" charset="0"/>
                  <a:ea typeface="Arial Unicode MS" pitchFamily="34" charset="-128"/>
                  <a:cs typeface="Arial Unicode MS" pitchFamily="34" charset="-128"/>
                </a:rPr>
                <a:t>Send electronic documents</a:t>
              </a:r>
            </a:p>
          </p:txBody>
        </p:sp>
      </p:grpSp>
      <p:grpSp>
        <p:nvGrpSpPr>
          <p:cNvPr id="2" name="Group 8">
            <a:extLst>
              <a:ext uri="{FF2B5EF4-FFF2-40B4-BE49-F238E27FC236}">
                <a16:creationId xmlns:a16="http://schemas.microsoft.com/office/drawing/2014/main" id="{F1F69F85-1568-EA6B-AE81-BC9730C1C653}"/>
              </a:ext>
            </a:extLst>
          </p:cNvPr>
          <p:cNvGrpSpPr/>
          <p:nvPr/>
        </p:nvGrpSpPr>
        <p:grpSpPr>
          <a:xfrm>
            <a:off x="283528" y="2978048"/>
            <a:ext cx="2904917" cy="3445473"/>
            <a:chOff x="498475" y="2907630"/>
            <a:chExt cx="5341936" cy="3106306"/>
          </a:xfrm>
        </p:grpSpPr>
        <p:pic>
          <p:nvPicPr>
            <p:cNvPr id="5" name="Picture 38" descr="ID 300921 - Document-Report">
              <a:extLst>
                <a:ext uri="{FF2B5EF4-FFF2-40B4-BE49-F238E27FC236}">
                  <a16:creationId xmlns:a16="http://schemas.microsoft.com/office/drawing/2014/main" id="{EC26C381-51D3-B2FF-45ED-D6ABF770A20E}"/>
                </a:ext>
              </a:extLst>
            </p:cNvPr>
            <p:cNvPicPr>
              <a:picLocks noChangeAspect="1"/>
            </p:cNvPicPr>
            <p:nvPr>
              <p:custDataLst>
                <p:tags r:id="rId1"/>
              </p:custDataLst>
            </p:nvPr>
          </p:nvPicPr>
          <p:blipFill rotWithShape="1">
            <a:blip r:embed="rId8"/>
            <a:srcRect/>
            <a:stretch/>
          </p:blipFill>
          <p:spPr>
            <a:xfrm>
              <a:off x="1840853" y="3472454"/>
              <a:ext cx="2657177" cy="1224000"/>
            </a:xfrm>
            <a:prstGeom prst="rect">
              <a:avLst/>
            </a:prstGeom>
          </p:spPr>
        </p:pic>
        <p:sp>
          <p:nvSpPr>
            <p:cNvPr id="9" name="TextBox 8">
              <a:extLst>
                <a:ext uri="{FF2B5EF4-FFF2-40B4-BE49-F238E27FC236}">
                  <a16:creationId xmlns:a16="http://schemas.microsoft.com/office/drawing/2014/main" id="{80F24304-84EB-E4A3-D0E6-7FCF4D2E1800}"/>
                </a:ext>
              </a:extLst>
            </p:cNvPr>
            <p:cNvSpPr txBox="1"/>
            <p:nvPr/>
          </p:nvSpPr>
          <p:spPr>
            <a:xfrm>
              <a:off x="715712" y="4998621"/>
              <a:ext cx="5070487" cy="49933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defRPr/>
              </a:pPr>
              <a:r>
                <a:rPr lang="en-US" sz="1799" kern="0" dirty="0">
                  <a:solidFill>
                    <a:srgbClr val="000000"/>
                  </a:solidFill>
                  <a:latin typeface="72 Brand" panose="020B0504030603020204" pitchFamily="34" charset="0"/>
                  <a:ea typeface="Arial Unicode MS" pitchFamily="34" charset="-128"/>
                  <a:cs typeface="Arial Unicode MS" pitchFamily="34" charset="-128"/>
                </a:rPr>
                <a:t>Registration in SBN and Compliance Documents</a:t>
              </a:r>
            </a:p>
          </p:txBody>
        </p:sp>
        <p:sp>
          <p:nvSpPr>
            <p:cNvPr id="11" name="Rectangle 10">
              <a:extLst>
                <a:ext uri="{FF2B5EF4-FFF2-40B4-BE49-F238E27FC236}">
                  <a16:creationId xmlns:a16="http://schemas.microsoft.com/office/drawing/2014/main" id="{8D2A6E5B-ECB7-93F6-3779-EA1B011DE9B6}"/>
                </a:ext>
              </a:extLst>
            </p:cNvPr>
            <p:cNvSpPr/>
            <p:nvPr/>
          </p:nvSpPr>
          <p:spPr bwMode="gray">
            <a:xfrm>
              <a:off x="498475" y="2907630"/>
              <a:ext cx="5341936" cy="3106306"/>
            </a:xfrm>
            <a:prstGeom prst="rect">
              <a:avLst/>
            </a:prstGeom>
            <a:noFill/>
            <a:ln w="38100" algn="ctr">
              <a:solidFill>
                <a:srgbClr val="008FD3"/>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de-DE" sz="1799" kern="0" dirty="0" err="1">
                <a:solidFill>
                  <a:srgbClr val="000000"/>
                </a:solidFill>
                <a:latin typeface="Arial"/>
                <a:ea typeface="Arial Unicode MS" pitchFamily="34" charset="-128"/>
                <a:cs typeface="Arial Unicode MS" pitchFamily="34" charset="-128"/>
              </a:endParaRPr>
            </a:p>
          </p:txBody>
        </p:sp>
      </p:grpSp>
      <p:sp>
        <p:nvSpPr>
          <p:cNvPr id="14" name="Text Placeholder 2">
            <a:extLst>
              <a:ext uri="{FF2B5EF4-FFF2-40B4-BE49-F238E27FC236}">
                <a16:creationId xmlns:a16="http://schemas.microsoft.com/office/drawing/2014/main" id="{053BAFB9-EA9B-A71F-7AB7-D75FD0B55210}"/>
              </a:ext>
            </a:extLst>
          </p:cNvPr>
          <p:cNvSpPr txBox="1">
            <a:spLocks/>
          </p:cNvSpPr>
          <p:nvPr/>
        </p:nvSpPr>
        <p:spPr bwMode="black">
          <a:xfrm>
            <a:off x="391842" y="1792520"/>
            <a:ext cx="2805088" cy="973579"/>
          </a:xfrm>
          <a:prstGeom prst="rect">
            <a:avLst/>
          </a:prstGeom>
        </p:spPr>
        <p:txBody>
          <a:bodyPr vert="horz" lIns="0" tIns="0" rIns="0" bIns="0" rtlCol="0">
            <a:noAutofit/>
          </a:bodyPr>
          <a:lstStyle>
            <a:lvl1pPr marL="0" indent="0" algn="l" defTabSz="1088558" rtl="0" eaLnBrk="1" latinLnBrk="0" hangingPunct="1">
              <a:spcBef>
                <a:spcPts val="600"/>
              </a:spcBef>
              <a:buClrTx/>
              <a:buSzPct val="80000"/>
              <a:buFont typeface="72 Brand" panose="02000000000000000000" pitchFamily="2" charset="0"/>
              <a:buChar char="​"/>
              <a:defRPr sz="18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6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b="0" i="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defTabSz="1088449" fontAlgn="base">
              <a:spcBef>
                <a:spcPct val="50000"/>
              </a:spcBef>
              <a:spcAft>
                <a:spcPct val="0"/>
              </a:spcAft>
              <a:buClr>
                <a:srgbClr val="F0AB00"/>
              </a:buClr>
              <a:buNone/>
              <a:defRPr/>
            </a:pPr>
            <a:r>
              <a:rPr lang="en-US" sz="1799" kern="0" dirty="0">
                <a:solidFill>
                  <a:srgbClr val="000000"/>
                </a:solidFill>
                <a:latin typeface="72 Brand Medium" panose="020B0604030603020204" pitchFamily="34" charset="0"/>
                <a:ea typeface="Arial Unicode MS" pitchFamily="34" charset="-128"/>
                <a:cs typeface="Arial Unicode MS" pitchFamily="34" charset="-128"/>
              </a:rPr>
              <a:t>Registration and Compliance</a:t>
            </a:r>
          </a:p>
        </p:txBody>
      </p:sp>
      <p:sp>
        <p:nvSpPr>
          <p:cNvPr id="16" name="Arrow: Notched Right 15">
            <a:extLst>
              <a:ext uri="{FF2B5EF4-FFF2-40B4-BE49-F238E27FC236}">
                <a16:creationId xmlns:a16="http://schemas.microsoft.com/office/drawing/2014/main" id="{1FA99D5E-E38B-7EC3-563B-6380F0B50C0C}"/>
              </a:ext>
            </a:extLst>
          </p:cNvPr>
          <p:cNvSpPr/>
          <p:nvPr/>
        </p:nvSpPr>
        <p:spPr bwMode="gray">
          <a:xfrm>
            <a:off x="7148674" y="4383493"/>
            <a:ext cx="1256387" cy="830781"/>
          </a:xfrm>
          <a:prstGeom prst="notchedRightArrow">
            <a:avLst/>
          </a:prstGeom>
          <a:solidFill>
            <a:schemeClr val="accent1"/>
          </a:solidFill>
          <a:ln w="25400" algn="ctr">
            <a:solidFill>
              <a:schemeClr val="tx1"/>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pPr>
            <a:endParaRPr lang="en-US" sz="1799" kern="0" dirty="0">
              <a:ea typeface="72 Brand" pitchFamily="34" charset="-128"/>
              <a:cs typeface="72 Brand" pitchFamily="34" charset="-128"/>
            </a:endParaRPr>
          </a:p>
        </p:txBody>
      </p:sp>
    </p:spTree>
    <p:extLst>
      <p:ext uri="{BB962C8B-B14F-4D97-AF65-F5344CB8AC3E}">
        <p14:creationId xmlns:p14="http://schemas.microsoft.com/office/powerpoint/2010/main" val="72603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om with a large screen and a chair&#10;&#10;AI-generated content may be incorrect.">
            <a:extLst>
              <a:ext uri="{FF2B5EF4-FFF2-40B4-BE49-F238E27FC236}">
                <a16:creationId xmlns:a16="http://schemas.microsoft.com/office/drawing/2014/main" id="{E604E2BE-E477-5084-E68C-4FA15042D091}"/>
              </a:ext>
            </a:extLst>
          </p:cNvPr>
          <p:cNvPicPr>
            <a:picLocks noChangeAspect="1"/>
          </p:cNvPicPr>
          <p:nvPr/>
        </p:nvPicPr>
        <p:blipFill>
          <a:blip r:embed="rId2">
            <a:extLst>
              <a:ext uri="{28A0092B-C50C-407E-A947-70E740481C1C}">
                <a14:useLocalDpi xmlns:a14="http://schemas.microsoft.com/office/drawing/2010/main" val="0"/>
              </a:ext>
            </a:extLst>
          </a:blip>
          <a:srcRect t="30142"/>
          <a:stretch/>
        </p:blipFill>
        <p:spPr>
          <a:xfrm>
            <a:off x="4829174" y="0"/>
            <a:ext cx="7362826" cy="6858000"/>
          </a:xfrm>
          <a:prstGeom prst="rect">
            <a:avLst/>
          </a:prstGeom>
        </p:spPr>
      </p:pic>
      <p:sp>
        <p:nvSpPr>
          <p:cNvPr id="5" name="Rectangle 4">
            <a:extLst>
              <a:ext uri="{FF2B5EF4-FFF2-40B4-BE49-F238E27FC236}">
                <a16:creationId xmlns:a16="http://schemas.microsoft.com/office/drawing/2014/main" id="{B71625EB-D0A7-9F92-CB36-72DCF406C035}"/>
              </a:ext>
            </a:extLst>
          </p:cNvPr>
          <p:cNvSpPr/>
          <p:nvPr/>
        </p:nvSpPr>
        <p:spPr>
          <a:xfrm>
            <a:off x="-1" y="0"/>
            <a:ext cx="482917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R="0" lvl="1" algn="l" defTabSz="914400" rtl="0" eaLnBrk="1" fontAlgn="ctr" latinLnBrk="0" hangingPunct="1">
              <a:lnSpc>
                <a:spcPct val="100000"/>
              </a:lnSpc>
              <a:spcBef>
                <a:spcPts val="0"/>
              </a:spcBef>
              <a:spcAft>
                <a:spcPts val="0"/>
              </a:spcAft>
              <a:buClrTx/>
              <a:buSzTx/>
              <a:tabLst/>
              <a:defRPr/>
            </a:pPr>
            <a:endParaRPr lang="en-US">
              <a:solidFill>
                <a:srgbClr val="DCCFA7">
                  <a:lumMod val="40000"/>
                  <a:lumOff val="60000"/>
                </a:srgbClr>
              </a:solidFill>
              <a:latin typeface="Franklin Gothic Book"/>
              <a:cs typeface="Arial"/>
            </a:endParaRPr>
          </a:p>
          <a:p>
            <a:pPr marL="800100" marR="0" lvl="1" indent="-342900" algn="l" defTabSz="914400" rtl="0" eaLnBrk="1" fontAlgn="ctr" latinLnBrk="0" hangingPunct="1">
              <a:lnSpc>
                <a:spcPct val="100000"/>
              </a:lnSpc>
              <a:spcBef>
                <a:spcPts val="0"/>
              </a:spcBef>
              <a:spcAft>
                <a:spcPts val="0"/>
              </a:spcAft>
              <a:buClrTx/>
              <a:buSzTx/>
              <a:buAutoNum type="arabicPeriod"/>
              <a:tabLst/>
              <a:defRPr/>
            </a:pPr>
            <a:r>
              <a:rPr kumimoji="0" lang="en-US" sz="1800" b="0" i="0" u="none" strike="noStrike" kern="1200" cap="none" spc="0" normalizeH="0" baseline="0" noProof="0">
                <a:ln>
                  <a:noFill/>
                </a:ln>
                <a:solidFill>
                  <a:srgbClr val="DCCFA7">
                    <a:lumMod val="40000"/>
                    <a:lumOff val="60000"/>
                  </a:srgbClr>
                </a:solidFill>
                <a:effectLst/>
                <a:uLnTx/>
                <a:uFillTx/>
                <a:latin typeface="Franklin Gothic Book"/>
                <a:cs typeface="Arial"/>
              </a:rPr>
              <a:t>Carbon Journey</a:t>
            </a:r>
            <a:endParaRPr lang="en-US" sz="1800" b="0" i="0" u="none" strike="noStrike" kern="1200" cap="none" spc="0" normalizeH="0" baseline="0" noProof="0">
              <a:ln>
                <a:noFill/>
              </a:ln>
              <a:solidFill>
                <a:srgbClr val="DCCFA7">
                  <a:lumMod val="40000"/>
                  <a:lumOff val="60000"/>
                </a:srgbClr>
              </a:solidFill>
              <a:effectLst/>
              <a:uLnTx/>
              <a:uFillTx/>
              <a:latin typeface="Franklin Gothic Book"/>
              <a:cs typeface="Arial"/>
            </a:endParaRPr>
          </a:p>
          <a:p>
            <a:pPr marL="1257300" lvl="2" indent="-342900" fontAlgn="ctr">
              <a:buFont typeface="+mj-lt"/>
              <a:buAutoNum type="arabicPeriod"/>
            </a:pPr>
            <a:r>
              <a:rPr kumimoji="0" lang="en-US" b="0" i="0" u="none" strike="noStrike" kern="1200" cap="none" spc="0" normalizeH="0" baseline="0" noProof="0" err="1">
                <a:ln>
                  <a:noFill/>
                </a:ln>
                <a:solidFill>
                  <a:srgbClr val="DCCFA7">
                    <a:lumMod val="40000"/>
                    <a:lumOff val="60000"/>
                  </a:srgbClr>
                </a:solidFill>
                <a:effectLst/>
                <a:uLnTx/>
                <a:uFillTx/>
                <a:latin typeface="Franklin Gothic Book"/>
                <a:cs typeface="Arial"/>
              </a:rPr>
              <a:t>Secaro</a:t>
            </a:r>
            <a:r>
              <a:rPr kumimoji="0" lang="en-US" b="0" i="0" u="none" strike="noStrike" kern="1200" cap="none" spc="0" normalizeH="0" baseline="0" noProof="0">
                <a:ln>
                  <a:noFill/>
                </a:ln>
                <a:solidFill>
                  <a:srgbClr val="DCCFA7">
                    <a:lumMod val="40000"/>
                    <a:lumOff val="60000"/>
                  </a:srgbClr>
                </a:solidFill>
                <a:effectLst/>
                <a:uLnTx/>
                <a:uFillTx/>
                <a:latin typeface="Franklin Gothic Book"/>
                <a:cs typeface="Arial"/>
              </a:rPr>
              <a:t> (M2030)</a:t>
            </a:r>
            <a:endParaRPr lang="en-US" b="0" i="0" u="none" strike="noStrike" kern="1200" cap="none" spc="0" normalizeH="0" baseline="0" noProof="0">
              <a:ln>
                <a:noFill/>
              </a:ln>
              <a:solidFill>
                <a:srgbClr val="DCCFA7">
                  <a:lumMod val="40000"/>
                  <a:lumOff val="60000"/>
                </a:srgbClr>
              </a:solidFill>
              <a:effectLst/>
              <a:uLnTx/>
              <a:uFillTx/>
              <a:latin typeface="Franklin Gothic Book"/>
              <a:cs typeface="Arial"/>
            </a:endParaRPr>
          </a:p>
          <a:p>
            <a:pPr marL="1257300" lvl="2" indent="-342900" fontAlgn="ctr">
              <a:buFont typeface="+mj-lt"/>
              <a:buAutoNum type="arabicPeriod"/>
            </a:pPr>
            <a:endParaRPr kumimoji="0" lang="en-US" b="0" i="0" u="none" strike="noStrike" kern="1200" cap="none" spc="0" normalizeH="0" baseline="0" noProof="0">
              <a:ln>
                <a:noFill/>
              </a:ln>
              <a:solidFill>
                <a:srgbClr val="DCCFA7">
                  <a:lumMod val="40000"/>
                  <a:lumOff val="60000"/>
                </a:srgbClr>
              </a:solidFill>
              <a:effectLst/>
              <a:uLnTx/>
              <a:uFillTx/>
              <a:latin typeface="Franklin Gothic Book"/>
              <a:cs typeface="Arial"/>
            </a:endParaRPr>
          </a:p>
          <a:p>
            <a:pPr marL="800100" lvl="1" indent="-342900" fontAlgn="ctr">
              <a:buFont typeface="+mj-lt"/>
              <a:buAutoNum type="arabicPeriod"/>
            </a:pPr>
            <a:r>
              <a:rPr lang="en-US">
                <a:solidFill>
                  <a:srgbClr val="DCCFA7">
                    <a:lumMod val="40000"/>
                    <a:lumOff val="60000"/>
                  </a:srgbClr>
                </a:solidFill>
                <a:latin typeface="Franklin Gothic Book"/>
                <a:cs typeface="Arial"/>
              </a:rPr>
              <a:t>Source To Settle</a:t>
            </a:r>
          </a:p>
          <a:p>
            <a:pPr marL="1257300" lvl="2" indent="-342900" fontAlgn="ctr">
              <a:buFont typeface="+mj-lt"/>
              <a:buAutoNum type="arabicPeriod"/>
            </a:pPr>
            <a:r>
              <a:rPr lang="en-US">
                <a:solidFill>
                  <a:srgbClr val="DCCFA7">
                    <a:lumMod val="40000"/>
                    <a:lumOff val="60000"/>
                  </a:srgbClr>
                </a:solidFill>
                <a:latin typeface="Franklin Gothic Book"/>
                <a:cs typeface="Arial"/>
              </a:rPr>
              <a:t>SAP Business Network</a:t>
            </a:r>
          </a:p>
        </p:txBody>
      </p:sp>
      <p:sp>
        <p:nvSpPr>
          <p:cNvPr id="3" name="Slide Number Placeholder 2">
            <a:extLst>
              <a:ext uri="{FF2B5EF4-FFF2-40B4-BE49-F238E27FC236}">
                <a16:creationId xmlns:a16="http://schemas.microsoft.com/office/drawing/2014/main" id="{16BF0D93-AEC9-B838-0688-71E6F8F28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B317C-CD42-EA44-9D08-DFA7660C5E76}" type="slidenum">
              <a:rPr kumimoji="0" lang="en-US" sz="1000" b="0" i="0" u="none" strike="noStrike" kern="1200" cap="none" spc="0" normalizeH="0" baseline="0" noProof="0" smtClean="0">
                <a:ln>
                  <a:noFill/>
                </a:ln>
                <a:solidFill>
                  <a:srgbClr val="202E3D"/>
                </a:solidFill>
                <a:effectLst/>
                <a:uLnTx/>
                <a:uFillTx/>
                <a:latin typeface="Franklin Gothic Medium" panose="020B0603020102020204" pitchFamily="34" charset="0"/>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202E3D"/>
              </a:solidFill>
              <a:effectLst/>
              <a:uLnTx/>
              <a:uFillTx/>
              <a:latin typeface="Franklin Gothic Medium" panose="020B0603020102020204" pitchFamily="34" charset="0"/>
              <a:cs typeface="Arial"/>
            </a:endParaRPr>
          </a:p>
        </p:txBody>
      </p:sp>
      <p:sp>
        <p:nvSpPr>
          <p:cNvPr id="4" name="Title 3">
            <a:extLst>
              <a:ext uri="{FF2B5EF4-FFF2-40B4-BE49-F238E27FC236}">
                <a16:creationId xmlns:a16="http://schemas.microsoft.com/office/drawing/2014/main" id="{30FEC4B1-8AD7-39FF-758B-E760703B1869}"/>
              </a:ext>
            </a:extLst>
          </p:cNvPr>
          <p:cNvSpPr>
            <a:spLocks noGrp="1"/>
          </p:cNvSpPr>
          <p:nvPr>
            <p:ph type="title"/>
          </p:nvPr>
        </p:nvSpPr>
        <p:spPr>
          <a:xfrm>
            <a:off x="377878" y="1139632"/>
            <a:ext cx="11429999" cy="807216"/>
          </a:xfrm>
        </p:spPr>
        <p:txBody>
          <a:bodyPr/>
          <a:lstStyle/>
          <a:p>
            <a:r>
              <a:rPr lang="en-US" sz="4000">
                <a:solidFill>
                  <a:schemeClr val="accent4"/>
                </a:solidFill>
                <a:latin typeface="DM Serif Display" pitchFamily="2" charset="0"/>
              </a:rPr>
              <a:t>Agenda </a:t>
            </a:r>
            <a:br>
              <a:rPr lang="en-US" sz="4000">
                <a:solidFill>
                  <a:schemeClr val="accent4"/>
                </a:solidFill>
                <a:latin typeface="DM Serif Display" pitchFamily="2" charset="0"/>
              </a:rPr>
            </a:br>
            <a:endParaRPr lang="en-US" sz="4000">
              <a:solidFill>
                <a:schemeClr val="accent4"/>
              </a:solidFill>
              <a:latin typeface="DM Serif Display" pitchFamily="2" charset="0"/>
            </a:endParaRPr>
          </a:p>
        </p:txBody>
      </p:sp>
      <p:pic>
        <p:nvPicPr>
          <p:cNvPr id="8" name="Graphic 7">
            <a:extLst>
              <a:ext uri="{FF2B5EF4-FFF2-40B4-BE49-F238E27FC236}">
                <a16:creationId xmlns:a16="http://schemas.microsoft.com/office/drawing/2014/main" id="{479BA0C3-3A07-BD24-B571-60DE1B11AE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1" y="367521"/>
            <a:ext cx="942975" cy="114300"/>
          </a:xfrm>
          <a:prstGeom prst="rect">
            <a:avLst/>
          </a:prstGeom>
        </p:spPr>
      </p:pic>
    </p:spTree>
    <p:extLst>
      <p:ext uri="{BB962C8B-B14F-4D97-AF65-F5344CB8AC3E}">
        <p14:creationId xmlns:p14="http://schemas.microsoft.com/office/powerpoint/2010/main" val="21905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 descr="A picture containing outdoor&#10;&#10;Description automatically generated"/>
          <p:cNvPicPr preferRelativeResize="0">
            <a:picLocks noGrp="1"/>
          </p:cNvPicPr>
          <p:nvPr>
            <p:ph type="pic" idx="2"/>
          </p:nvPr>
        </p:nvPicPr>
        <p:blipFill rotWithShape="1">
          <a:blip r:embed="rId3" cstate="email"/>
          <a:srcRect/>
          <a:stretch>
            <a:fillRect/>
          </a:stretch>
        </p:blipFill>
        <p:spPr>
          <a:xfrm>
            <a:off x="1589" y="894"/>
            <a:ext cx="12188825" cy="6856215"/>
          </a:xfrm>
          <a:prstGeom prst="rect">
            <a:avLst/>
          </a:prstGeom>
          <a:solidFill>
            <a:schemeClr val="lt1"/>
          </a:solidFill>
          <a:ln>
            <a:noFill/>
          </a:ln>
        </p:spPr>
      </p:pic>
      <p:sp>
        <p:nvSpPr>
          <p:cNvPr id="724" name="Google Shape;724;p2"/>
          <p:cNvSpPr/>
          <p:nvPr/>
        </p:nvSpPr>
        <p:spPr>
          <a:xfrm>
            <a:off x="1586" y="-20812"/>
            <a:ext cx="12188826" cy="7123976"/>
          </a:xfrm>
          <a:prstGeom prst="rect">
            <a:avLst/>
          </a:prstGeom>
          <a:solidFill>
            <a:schemeClr val="dk1">
              <a:alpha val="48627"/>
            </a:schemeClr>
          </a:solidFill>
          <a:ln w="12700" cap="flat" cmpd="sng">
            <a:solidFill>
              <a:srgbClr val="0F3A3B"/>
            </a:solidFill>
            <a:prstDash val="solid"/>
            <a:miter lim="800000"/>
            <a:headEnd type="none" w="sm" len="sm"/>
            <a:tailEnd type="none" w="sm" len="sm"/>
          </a:ln>
        </p:spPr>
        <p:txBody>
          <a:bodyPr spcFirstLastPara="1" wrap="square" lIns="91401" tIns="45688" rIns="91401" bIns="45688" anchor="ctr" anchorCtr="0">
            <a:noAutofit/>
          </a:bodyPr>
          <a:lstStyle/>
          <a:p>
            <a:pPr algn="ctr" defTabSz="609630">
              <a:buClr>
                <a:srgbClr val="000000"/>
              </a:buClr>
              <a:buSzPts val="1800"/>
            </a:pPr>
            <a:endParaRPr sz="1799">
              <a:solidFill>
                <a:prstClr val="white"/>
              </a:solidFill>
              <a:latin typeface="Calibri"/>
              <a:ea typeface="Calibri"/>
              <a:cs typeface="Calibri"/>
              <a:sym typeface="Calibri"/>
            </a:endParaRPr>
          </a:p>
        </p:txBody>
      </p:sp>
      <p:sp>
        <p:nvSpPr>
          <p:cNvPr id="725" name="Google Shape;725;p2"/>
          <p:cNvSpPr/>
          <p:nvPr/>
        </p:nvSpPr>
        <p:spPr>
          <a:xfrm>
            <a:off x="900525" y="745054"/>
            <a:ext cx="10515861" cy="5493669"/>
          </a:xfrm>
          <a:prstGeom prst="rect">
            <a:avLst/>
          </a:prstGeom>
          <a:solidFill>
            <a:schemeClr val="bg1"/>
          </a:solidFill>
          <a:ln>
            <a:noFill/>
          </a:ln>
        </p:spPr>
        <p:txBody>
          <a:bodyPr spcFirstLastPara="1" wrap="square" lIns="91401" tIns="45688" rIns="91401" bIns="45688" anchor="ctr" anchorCtr="0">
            <a:noAutofit/>
          </a:bodyPr>
          <a:lstStyle/>
          <a:p>
            <a:pPr algn="ctr" defTabSz="609630">
              <a:buClr>
                <a:srgbClr val="000000"/>
              </a:buClr>
              <a:buSzPts val="1800"/>
            </a:pPr>
            <a:endParaRPr sz="1799">
              <a:solidFill>
                <a:prstClr val="white"/>
              </a:solidFill>
              <a:latin typeface="Open Sans Light"/>
              <a:ea typeface="Open Sans Light"/>
              <a:cs typeface="Open Sans Light"/>
              <a:sym typeface="Open Sans Light"/>
            </a:endParaRPr>
          </a:p>
        </p:txBody>
      </p:sp>
      <p:sp>
        <p:nvSpPr>
          <p:cNvPr id="727" name="Google Shape;727;p2"/>
          <p:cNvSpPr txBox="1"/>
          <p:nvPr/>
        </p:nvSpPr>
        <p:spPr>
          <a:xfrm>
            <a:off x="1588198" y="4251557"/>
            <a:ext cx="2857544" cy="954043"/>
          </a:xfrm>
          <a:prstGeom prst="rect">
            <a:avLst/>
          </a:prstGeom>
          <a:noFill/>
          <a:ln>
            <a:noFill/>
          </a:ln>
        </p:spPr>
        <p:txBody>
          <a:bodyPr spcFirstLastPara="1" wrap="square" lIns="91401" tIns="45688" rIns="91401" bIns="45688" anchor="t" anchorCtr="0">
            <a:spAutoFit/>
          </a:bodyPr>
          <a:lstStyle/>
          <a:p>
            <a:pPr defTabSz="609630">
              <a:buClr>
                <a:srgbClr val="000000"/>
              </a:buClr>
              <a:buSzPts val="1200"/>
            </a:pPr>
            <a:r>
              <a:rPr lang="en-US" sz="1400">
                <a:solidFill>
                  <a:prstClr val="white"/>
                </a:solidFill>
                <a:latin typeface="Gill Sans" panose="020B0502020104020203"/>
                <a:ea typeface="Gill Sans" panose="020B0502020104020203"/>
                <a:cs typeface="Gill Sans" panose="020B0502020104020203"/>
                <a:sym typeface="Gill Sans" panose="020B0502020104020203"/>
              </a:rPr>
              <a:t>Delivering the integrated suite of SAP Ariba Source-to-Pay applications through best practices and superior product knowledge.</a:t>
            </a:r>
            <a:endParaRPr sz="1600">
              <a:solidFill>
                <a:srgbClr val="000000"/>
              </a:solidFill>
              <a:latin typeface="Calibri"/>
              <a:ea typeface="Arial" panose="020B0604020202020204"/>
              <a:cs typeface="Arial" panose="020B0604020202020204"/>
              <a:sym typeface="Arial" panose="020B0604020202020204"/>
            </a:endParaRPr>
          </a:p>
        </p:txBody>
      </p:sp>
      <p:sp>
        <p:nvSpPr>
          <p:cNvPr id="728" name="Google Shape;728;p2"/>
          <p:cNvSpPr txBox="1"/>
          <p:nvPr/>
        </p:nvSpPr>
        <p:spPr>
          <a:xfrm>
            <a:off x="1460080" y="3551460"/>
            <a:ext cx="3294075" cy="399917"/>
          </a:xfrm>
          <a:prstGeom prst="rect">
            <a:avLst/>
          </a:prstGeom>
          <a:noFill/>
          <a:ln>
            <a:noFill/>
          </a:ln>
        </p:spPr>
        <p:txBody>
          <a:bodyPr spcFirstLastPara="1" wrap="square" lIns="91401" tIns="45688" rIns="91401" bIns="45688" anchor="t" anchorCtr="0">
            <a:spAutoFit/>
          </a:bodyPr>
          <a:lstStyle/>
          <a:p>
            <a:pPr defTabSz="609630">
              <a:buClr>
                <a:srgbClr val="000000"/>
              </a:buClr>
              <a:buSzPts val="2400"/>
            </a:pPr>
            <a:r>
              <a:rPr lang="en-US" sz="1999">
                <a:solidFill>
                  <a:prstClr val="white"/>
                </a:solidFill>
                <a:latin typeface="Gill Sans" panose="020B0502020104020203"/>
                <a:ea typeface="Gill Sans" panose="020B0502020104020203"/>
                <a:cs typeface="Gill Sans" panose="020B0502020104020203"/>
                <a:sym typeface="Gill Sans" panose="020B0502020104020203"/>
              </a:rPr>
              <a:t>SAP Ariba Practice Overview</a:t>
            </a:r>
            <a:endParaRPr sz="1999">
              <a:solidFill>
                <a:prstClr val="white"/>
              </a:solidFill>
              <a:latin typeface="Gill Sans" panose="020B0502020104020203"/>
              <a:ea typeface="Gill Sans" panose="020B0502020104020203"/>
              <a:cs typeface="Gill Sans" panose="020B0502020104020203"/>
              <a:sym typeface="Gill Sans" panose="020B0502020104020203"/>
            </a:endParaRPr>
          </a:p>
        </p:txBody>
      </p:sp>
      <p:sp>
        <p:nvSpPr>
          <p:cNvPr id="731" name="Google Shape;731;p2"/>
          <p:cNvSpPr txBox="1"/>
          <p:nvPr/>
        </p:nvSpPr>
        <p:spPr>
          <a:xfrm>
            <a:off x="1378611" y="3652090"/>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Resources</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732" name="Google Shape;732;p2"/>
          <p:cNvSpPr txBox="1"/>
          <p:nvPr/>
        </p:nvSpPr>
        <p:spPr>
          <a:xfrm>
            <a:off x="1015423" y="3988469"/>
            <a:ext cx="2203721" cy="646266"/>
          </a:xfrm>
          <a:prstGeom prst="rect">
            <a:avLst/>
          </a:prstGeom>
          <a:noFill/>
          <a:ln>
            <a:noFill/>
          </a:ln>
        </p:spPr>
        <p:txBody>
          <a:bodyPr spcFirstLastPara="1" wrap="square" lIns="91401" tIns="45688" rIns="91401" bIns="45688" anchor="t" anchorCtr="0">
            <a:spAutoFit/>
          </a:bodyPr>
          <a:lstStyle/>
          <a:p>
            <a:pPr defTabSz="609630">
              <a:buClr>
                <a:srgbClr val="000000"/>
              </a:buClr>
              <a:buSzPts val="1200"/>
            </a:pPr>
            <a:r>
              <a:rPr lang="en-US" sz="1200">
                <a:solidFill>
                  <a:prstClr val="black"/>
                </a:solidFill>
                <a:latin typeface="Gill Sans" panose="020B0502020104020203"/>
                <a:ea typeface="Gill Sans" panose="020B0502020104020203"/>
                <a:cs typeface="Gill Sans" panose="020B0502020104020203"/>
                <a:sym typeface="Gill Sans" panose="020B0502020104020203"/>
              </a:rPr>
              <a:t>Experienced SAP resources with Solution Certifications and multiple successful projects</a:t>
            </a:r>
            <a:endParaRPr lang="en-US" sz="1200">
              <a:solidFill>
                <a:prstClr val="black"/>
              </a:solidFill>
              <a:latin typeface="Gill Sans" panose="020B0502020104020203"/>
              <a:ea typeface="Gill Sans" panose="020B0502020104020203"/>
              <a:cs typeface="Gill Sans" panose="020B0502020104020203"/>
            </a:endParaRPr>
          </a:p>
        </p:txBody>
      </p:sp>
      <p:sp>
        <p:nvSpPr>
          <p:cNvPr id="733" name="Google Shape;733;p2"/>
          <p:cNvSpPr txBox="1"/>
          <p:nvPr/>
        </p:nvSpPr>
        <p:spPr>
          <a:xfrm>
            <a:off x="3481749" y="2319333"/>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Services</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734" name="Google Shape;734;p2"/>
          <p:cNvSpPr txBox="1"/>
          <p:nvPr/>
        </p:nvSpPr>
        <p:spPr>
          <a:xfrm>
            <a:off x="3274760" y="2570550"/>
            <a:ext cx="2674404" cy="812466"/>
          </a:xfrm>
          <a:prstGeom prst="rect">
            <a:avLst/>
          </a:prstGeom>
          <a:noFill/>
          <a:ln>
            <a:noFill/>
          </a:ln>
        </p:spPr>
        <p:txBody>
          <a:bodyPr spcFirstLastPara="1" wrap="square" lIns="91401" tIns="45688" rIns="91401" bIns="45688" anchor="t" anchorCtr="0">
            <a:spAutoFit/>
          </a:bodyPr>
          <a:lstStyle/>
          <a:p>
            <a:pPr marL="171408" indent="-171408" defTabSz="609630">
              <a:lnSpc>
                <a:spcPct val="130000"/>
              </a:lnSpc>
              <a:buClr>
                <a:prstClr val="black"/>
              </a:buClr>
              <a:buSzPts val="1200"/>
              <a:buFont typeface="Arial" panose="020B0604020202020204"/>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Ariba Enterprise Deployment</a:t>
            </a:r>
            <a:endParaRPr sz="1400">
              <a:solidFill>
                <a:srgbClr val="000000"/>
              </a:solidFill>
              <a:latin typeface="Calibri"/>
              <a:ea typeface="Arial" panose="020B0604020202020204"/>
              <a:cs typeface="Arial" panose="020B0604020202020204"/>
              <a:sym typeface="Arial" panose="020B0604020202020204"/>
            </a:endParaRPr>
          </a:p>
          <a:p>
            <a:pPr marL="171408" indent="-171408" defTabSz="609630">
              <a:lnSpc>
                <a:spcPct val="130000"/>
              </a:lnSpc>
              <a:buClr>
                <a:prstClr val="black"/>
              </a:buClr>
              <a:buSzPts val="1200"/>
              <a:buFont typeface="Arial" panose="020B0604020202020204"/>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Change Management Expertise</a:t>
            </a:r>
            <a:endParaRPr sz="1400">
              <a:solidFill>
                <a:srgbClr val="000000"/>
              </a:solidFill>
              <a:latin typeface="Calibri"/>
              <a:ea typeface="Arial" panose="020B0604020202020204"/>
              <a:cs typeface="Arial" panose="020B0604020202020204"/>
              <a:sym typeface="Arial" panose="020B0604020202020204"/>
            </a:endParaRPr>
          </a:p>
          <a:p>
            <a:pPr marL="171408" indent="-171408" defTabSz="609630">
              <a:lnSpc>
                <a:spcPct val="130000"/>
              </a:lnSpc>
              <a:buClr>
                <a:prstClr val="black"/>
              </a:buClr>
              <a:buSzPts val="1200"/>
              <a:buFont typeface="Arial" panose="020B0604020202020204"/>
              <a:buChar char="•"/>
            </a:pPr>
            <a:r>
              <a:rPr lang="en-US" sz="1200">
                <a:solidFill>
                  <a:prstClr val="black"/>
                </a:solidFill>
                <a:latin typeface="Gill Sans" panose="020B0502020104020203"/>
                <a:ea typeface="Arial" panose="020B0604020202020204"/>
                <a:cs typeface="Gill Sans" panose="020B0502020104020203"/>
                <a:sym typeface="Gill Sans" panose="020B0502020104020203"/>
              </a:rPr>
              <a:t>Application Management</a:t>
            </a:r>
            <a:endParaRPr sz="1400">
              <a:solidFill>
                <a:srgbClr val="000000"/>
              </a:solidFill>
              <a:latin typeface="Calibri"/>
              <a:ea typeface="Arial" panose="020B0604020202020204"/>
              <a:cs typeface="Arial" panose="020B0604020202020204"/>
              <a:sym typeface="Arial" panose="020B0604020202020204"/>
            </a:endParaRPr>
          </a:p>
        </p:txBody>
      </p:sp>
      <p:sp>
        <p:nvSpPr>
          <p:cNvPr id="735" name="Google Shape;735;p2"/>
          <p:cNvSpPr txBox="1"/>
          <p:nvPr/>
        </p:nvSpPr>
        <p:spPr>
          <a:xfrm>
            <a:off x="1297631" y="2306170"/>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Implementations</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736" name="Google Shape;736;p2"/>
          <p:cNvSpPr txBox="1"/>
          <p:nvPr/>
        </p:nvSpPr>
        <p:spPr>
          <a:xfrm>
            <a:off x="1015423" y="2622891"/>
            <a:ext cx="2005578" cy="646266"/>
          </a:xfrm>
          <a:prstGeom prst="rect">
            <a:avLst/>
          </a:prstGeom>
          <a:noFill/>
          <a:ln>
            <a:noFill/>
          </a:ln>
        </p:spPr>
        <p:txBody>
          <a:bodyPr spcFirstLastPara="1" wrap="square" lIns="91401" tIns="45688" rIns="91401" bIns="45688" anchor="t" anchorCtr="0">
            <a:spAutoFit/>
          </a:bodyPr>
          <a:lstStyle/>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100+ SAP Ariba Customers</a:t>
            </a:r>
          </a:p>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175+ years of combined direct SAP experience</a:t>
            </a:r>
            <a:endParaRPr sz="1200">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737" name="Google Shape;737;p2"/>
          <p:cNvSpPr txBox="1"/>
          <p:nvPr/>
        </p:nvSpPr>
        <p:spPr>
          <a:xfrm>
            <a:off x="3446894" y="3663165"/>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Delivery</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738" name="Google Shape;738;p2"/>
          <p:cNvSpPr txBox="1"/>
          <p:nvPr/>
        </p:nvSpPr>
        <p:spPr>
          <a:xfrm>
            <a:off x="3303209" y="3784978"/>
            <a:ext cx="2571304" cy="830932"/>
          </a:xfrm>
          <a:prstGeom prst="rect">
            <a:avLst/>
          </a:prstGeom>
          <a:noFill/>
          <a:ln>
            <a:noFill/>
          </a:ln>
        </p:spPr>
        <p:txBody>
          <a:bodyPr spcFirstLastPara="1" wrap="square" lIns="91401" tIns="45688" rIns="91401" bIns="45688" anchor="t" anchorCtr="0">
            <a:spAutoFit/>
          </a:bodyPr>
          <a:lstStyle/>
          <a:p>
            <a:pPr defTabSz="609630">
              <a:buClr>
                <a:srgbClr val="000000"/>
              </a:buClr>
              <a:buSzPts val="1200"/>
            </a:pPr>
            <a:endParaRPr sz="1200">
              <a:solidFill>
                <a:prstClr val="black"/>
              </a:solidFill>
              <a:latin typeface="Gill Sans" panose="020B0502020104020203"/>
              <a:ea typeface="Gill Sans" panose="020B0502020104020203"/>
              <a:cs typeface="Gill Sans" panose="020B0502020104020203"/>
              <a:sym typeface="Gill Sans" panose="020B0502020104020203"/>
            </a:endParaRPr>
          </a:p>
          <a:p>
            <a:pPr defTabSz="609630">
              <a:buClr>
                <a:srgbClr val="000000"/>
              </a:buClr>
              <a:buSzPts val="1200"/>
            </a:pPr>
            <a:r>
              <a:rPr lang="en-US" sz="1200">
                <a:solidFill>
                  <a:prstClr val="black"/>
                </a:solidFill>
                <a:latin typeface="Gill Sans" panose="020B0502020104020203"/>
                <a:ea typeface="Gill Sans" panose="020B0502020104020203"/>
                <a:cs typeface="Gill Sans" panose="020B0502020104020203"/>
                <a:sym typeface="Gill Sans" panose="020B0502020104020203"/>
              </a:rPr>
              <a:t>Procurement Transformation projects through improvements across the Value Stream that drive significant ROI</a:t>
            </a:r>
            <a:endParaRPr sz="1200">
              <a:solidFill>
                <a:prstClr val="black"/>
              </a:solidFill>
              <a:latin typeface="Gill Sans" panose="020B0502020104020203"/>
              <a:ea typeface="Gill Sans" panose="020B0502020104020203"/>
              <a:cs typeface="Gill Sans" panose="020B0502020104020203"/>
              <a:sym typeface="Gill Sans" panose="020B0502020104020203"/>
            </a:endParaRPr>
          </a:p>
        </p:txBody>
      </p:sp>
      <p:pic>
        <p:nvPicPr>
          <p:cNvPr id="739" name="Google Shape;739;p2" descr="Text, logo&#10;&#10;Description automatically generated"/>
          <p:cNvPicPr preferRelativeResize="0"/>
          <p:nvPr/>
        </p:nvPicPr>
        <p:blipFill rotWithShape="1">
          <a:blip r:embed="rId4" cstate="email"/>
          <a:srcRect/>
          <a:stretch>
            <a:fillRect/>
          </a:stretch>
        </p:blipFill>
        <p:spPr>
          <a:xfrm>
            <a:off x="2085028" y="5387127"/>
            <a:ext cx="2048249" cy="423335"/>
          </a:xfrm>
          <a:prstGeom prst="rect">
            <a:avLst/>
          </a:prstGeom>
          <a:noFill/>
          <a:ln>
            <a:noFill/>
          </a:ln>
        </p:spPr>
      </p:pic>
      <p:pic>
        <p:nvPicPr>
          <p:cNvPr id="3" name="Picture 2" descr="A logo of a company&#10;&#10;Description automatically generated"/>
          <p:cNvPicPr>
            <a:picLocks noChangeAspect="1"/>
          </p:cNvPicPr>
          <p:nvPr/>
        </p:nvPicPr>
        <p:blipFill>
          <a:blip r:embed="rId5" cstate="email"/>
          <a:stretch>
            <a:fillRect/>
          </a:stretch>
        </p:blipFill>
        <p:spPr>
          <a:xfrm>
            <a:off x="3819928" y="1555539"/>
            <a:ext cx="620466" cy="539308"/>
          </a:xfrm>
          <a:prstGeom prst="rect">
            <a:avLst/>
          </a:prstGeom>
        </p:spPr>
      </p:pic>
      <p:pic>
        <p:nvPicPr>
          <p:cNvPr id="4" name="Google Shape;1471;g10e027c70ab_0_0" descr="Logo&#10;&#10;Description automatically generated"/>
          <p:cNvPicPr preferRelativeResize="0"/>
          <p:nvPr/>
        </p:nvPicPr>
        <p:blipFill rotWithShape="1">
          <a:blip r:embed="rId6" cstate="email"/>
          <a:srcRect/>
          <a:stretch>
            <a:fillRect/>
          </a:stretch>
        </p:blipFill>
        <p:spPr>
          <a:xfrm>
            <a:off x="2515699" y="1489109"/>
            <a:ext cx="1225044" cy="670100"/>
          </a:xfrm>
          <a:prstGeom prst="rect">
            <a:avLst/>
          </a:prstGeom>
          <a:noFill/>
          <a:ln>
            <a:noFill/>
          </a:ln>
        </p:spPr>
      </p:pic>
      <p:sp>
        <p:nvSpPr>
          <p:cNvPr id="5" name="Title 4">
            <a:extLst>
              <a:ext uri="{FF2B5EF4-FFF2-40B4-BE49-F238E27FC236}">
                <a16:creationId xmlns:a16="http://schemas.microsoft.com/office/drawing/2014/main" id="{EDA02D22-CD50-151C-B2E4-B2BDD2A972C7}"/>
              </a:ext>
            </a:extLst>
          </p:cNvPr>
          <p:cNvSpPr txBox="1">
            <a:spLocks/>
          </p:cNvSpPr>
          <p:nvPr/>
        </p:nvSpPr>
        <p:spPr>
          <a:xfrm>
            <a:off x="3481749" y="822222"/>
            <a:ext cx="8940514" cy="473841"/>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gn="l"/>
            <a:r>
              <a:rPr lang="en-US"/>
              <a:t>Our Implementation Partners</a:t>
            </a:r>
          </a:p>
        </p:txBody>
      </p:sp>
      <p:sp>
        <p:nvSpPr>
          <p:cNvPr id="11" name="object 3">
            <a:extLst>
              <a:ext uri="{FF2B5EF4-FFF2-40B4-BE49-F238E27FC236}">
                <a16:creationId xmlns:a16="http://schemas.microsoft.com/office/drawing/2014/main" id="{A95C4BAB-A362-D39B-513B-60B8692C86BF}"/>
              </a:ext>
            </a:extLst>
          </p:cNvPr>
          <p:cNvSpPr/>
          <p:nvPr/>
        </p:nvSpPr>
        <p:spPr>
          <a:xfrm>
            <a:off x="7341857" y="1515913"/>
            <a:ext cx="2102310" cy="54845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735;p2">
            <a:extLst>
              <a:ext uri="{FF2B5EF4-FFF2-40B4-BE49-F238E27FC236}">
                <a16:creationId xmlns:a16="http://schemas.microsoft.com/office/drawing/2014/main" id="{6FA7E709-47ED-BE97-3326-C5F82B1F61D7}"/>
              </a:ext>
            </a:extLst>
          </p:cNvPr>
          <p:cNvSpPr txBox="1"/>
          <p:nvPr/>
        </p:nvSpPr>
        <p:spPr>
          <a:xfrm>
            <a:off x="6409912" y="2319333"/>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Experience</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14" name="Google Shape;736;p2">
            <a:extLst>
              <a:ext uri="{FF2B5EF4-FFF2-40B4-BE49-F238E27FC236}">
                <a16:creationId xmlns:a16="http://schemas.microsoft.com/office/drawing/2014/main" id="{617A6380-44B9-B601-0A4D-00C2E4687AA7}"/>
              </a:ext>
            </a:extLst>
          </p:cNvPr>
          <p:cNvSpPr txBox="1"/>
          <p:nvPr/>
        </p:nvSpPr>
        <p:spPr>
          <a:xfrm>
            <a:off x="6127704" y="2570550"/>
            <a:ext cx="2569994" cy="1015598"/>
          </a:xfrm>
          <a:prstGeom prst="rect">
            <a:avLst/>
          </a:prstGeom>
          <a:noFill/>
          <a:ln>
            <a:noFill/>
          </a:ln>
        </p:spPr>
        <p:txBody>
          <a:bodyPr spcFirstLastPara="1" wrap="square" lIns="91401" tIns="45688" rIns="91401" bIns="45688" anchor="t" anchorCtr="0">
            <a:spAutoFit/>
          </a:bodyPr>
          <a:lstStyle/>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20+ years of experience</a:t>
            </a:r>
          </a:p>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1,500+ Customers</a:t>
            </a:r>
          </a:p>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1,700+ team of practitioners</a:t>
            </a:r>
          </a:p>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Typical Consultant has 15+ years of business and software experience </a:t>
            </a:r>
            <a:endParaRPr sz="1200">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18" name="Google Shape;735;p2">
            <a:extLst>
              <a:ext uri="{FF2B5EF4-FFF2-40B4-BE49-F238E27FC236}">
                <a16:creationId xmlns:a16="http://schemas.microsoft.com/office/drawing/2014/main" id="{15E6AA86-BCE2-4853-5D6D-D38932E6BE1B}"/>
              </a:ext>
            </a:extLst>
          </p:cNvPr>
          <p:cNvSpPr txBox="1"/>
          <p:nvPr/>
        </p:nvSpPr>
        <p:spPr>
          <a:xfrm>
            <a:off x="9010621" y="2302382"/>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Business Acumen</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19" name="Google Shape;736;p2">
            <a:extLst>
              <a:ext uri="{FF2B5EF4-FFF2-40B4-BE49-F238E27FC236}">
                <a16:creationId xmlns:a16="http://schemas.microsoft.com/office/drawing/2014/main" id="{27052D9B-B4A8-FCCB-C761-4610BDE2A3EE}"/>
              </a:ext>
            </a:extLst>
          </p:cNvPr>
          <p:cNvSpPr txBox="1"/>
          <p:nvPr/>
        </p:nvSpPr>
        <p:spPr>
          <a:xfrm>
            <a:off x="8793845" y="2569950"/>
            <a:ext cx="2447375" cy="1015598"/>
          </a:xfrm>
          <a:prstGeom prst="rect">
            <a:avLst/>
          </a:prstGeom>
          <a:noFill/>
          <a:ln>
            <a:noFill/>
          </a:ln>
        </p:spPr>
        <p:txBody>
          <a:bodyPr spcFirstLastPara="1" wrap="square" lIns="91401" tIns="45688" rIns="91401" bIns="45688" anchor="t" anchorCtr="0">
            <a:spAutoFit/>
          </a:bodyPr>
          <a:lstStyle>
            <a:defPPr>
              <a:defRPr lang="en-US"/>
            </a:defPPr>
            <a:lvl1pPr marL="171450" indent="-171450" defTabSz="609630">
              <a:buClr>
                <a:srgbClr val="000000"/>
              </a:buClr>
              <a:buSzPts val="1200"/>
              <a:buFont typeface="Arial" panose="020B0604020202020204" pitchFamily="34" charset="0"/>
              <a:buChar char="•"/>
              <a:defRPr sz="1200">
                <a:solidFill>
                  <a:prstClr val="black"/>
                </a:solidFill>
                <a:latin typeface="Gill Sans" panose="020B0502020104020203"/>
                <a:ea typeface="Gill Sans" panose="020B0502020104020203"/>
                <a:cs typeface="Gill Sans" panose="020B0502020104020203"/>
              </a:defRPr>
            </a:lvl1pPr>
          </a:lstStyle>
          <a:p>
            <a:r>
              <a:rPr lang="en-US"/>
              <a:t>Deep understanding of business processes, business models &amp; value extraction methodologies</a:t>
            </a:r>
          </a:p>
          <a:p>
            <a:r>
              <a:rPr kumimoji="0" lang="en-US" sz="1200" b="0" i="0" u="none" strike="noStrike" kern="0" cap="none" spc="0" normalizeH="0" baseline="0" noProof="0">
                <a:ln>
                  <a:noFill/>
                </a:ln>
                <a:solidFill>
                  <a:srgbClr val="0C0C0C"/>
                </a:solidFill>
                <a:effectLst/>
                <a:uLnTx/>
                <a:uFillTx/>
                <a:latin typeface="BentonSans Book" panose="02000503040000020004" pitchFamily="2" charset="0"/>
                <a:ea typeface="Arial Unicode MS" pitchFamily="34" charset="-128"/>
                <a:cs typeface="Arial" panose="020B0604020202020204" pitchFamily="34" charset="0"/>
              </a:rPr>
              <a:t>Deep understanding of value chain and industry economics</a:t>
            </a:r>
          </a:p>
        </p:txBody>
      </p:sp>
      <p:sp>
        <p:nvSpPr>
          <p:cNvPr id="20" name="Google Shape;735;p2">
            <a:extLst>
              <a:ext uri="{FF2B5EF4-FFF2-40B4-BE49-F238E27FC236}">
                <a16:creationId xmlns:a16="http://schemas.microsoft.com/office/drawing/2014/main" id="{E821529B-ECD3-B40B-46F2-10101198D5D8}"/>
              </a:ext>
            </a:extLst>
          </p:cNvPr>
          <p:cNvSpPr txBox="1"/>
          <p:nvPr/>
        </p:nvSpPr>
        <p:spPr>
          <a:xfrm>
            <a:off x="6387434" y="3735675"/>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Knowledge</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21" name="Google Shape;732;p2">
            <a:extLst>
              <a:ext uri="{FF2B5EF4-FFF2-40B4-BE49-F238E27FC236}">
                <a16:creationId xmlns:a16="http://schemas.microsoft.com/office/drawing/2014/main" id="{3B118C6A-241B-D66F-3931-C31B54B6A73E}"/>
              </a:ext>
            </a:extLst>
          </p:cNvPr>
          <p:cNvSpPr txBox="1"/>
          <p:nvPr/>
        </p:nvSpPr>
        <p:spPr>
          <a:xfrm>
            <a:off x="6121581" y="4030372"/>
            <a:ext cx="2675166" cy="1384930"/>
          </a:xfrm>
          <a:prstGeom prst="rect">
            <a:avLst/>
          </a:prstGeom>
          <a:noFill/>
          <a:ln>
            <a:noFill/>
          </a:ln>
        </p:spPr>
        <p:txBody>
          <a:bodyPr spcFirstLastPara="1" wrap="square" lIns="91401" tIns="45688" rIns="91401" bIns="45688" anchor="t" anchorCtr="0">
            <a:spAutoFit/>
          </a:bodyPr>
          <a:lstStyle/>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ea typeface="Gill Sans" panose="020B0502020104020203"/>
                <a:cs typeface="Gill Sans" panose="020B0502020104020203"/>
                <a:sym typeface="Gill Sans" panose="020B0502020104020203"/>
              </a:rPr>
              <a:t>Ability to analyze disparate data sets and derive actionable insights</a:t>
            </a:r>
          </a:p>
          <a:p>
            <a:pPr marL="171450" indent="-171450" defTabSz="609630">
              <a:buClr>
                <a:srgbClr val="000000"/>
              </a:buClr>
              <a:buSzPts val="1200"/>
              <a:buFont typeface="Arial" panose="020B0604020202020204" pitchFamily="34" charset="0"/>
              <a:buChar char="•"/>
            </a:pPr>
            <a:r>
              <a:rPr lang="en-US" sz="1200">
                <a:solidFill>
                  <a:prstClr val="black"/>
                </a:solidFill>
                <a:latin typeface="Gill Sans" panose="020B0502020104020203"/>
              </a:rPr>
              <a:t>Knowledge &amp; experience with key SAP products / solutions and detailed processes</a:t>
            </a:r>
          </a:p>
          <a:p>
            <a:pPr defTabSz="609630">
              <a:buClr>
                <a:srgbClr val="000000"/>
              </a:buClr>
              <a:buSzPts val="1200"/>
            </a:pPr>
            <a:endParaRPr lang="en-US" sz="1200">
              <a:solidFill>
                <a:prstClr val="black"/>
              </a:solidFill>
              <a:latin typeface="Gill Sans" panose="020B0502020104020203"/>
              <a:ea typeface="Gill Sans" panose="020B0502020104020203"/>
              <a:cs typeface="Gill Sans" panose="020B0502020104020203"/>
            </a:endParaRPr>
          </a:p>
        </p:txBody>
      </p:sp>
      <p:sp>
        <p:nvSpPr>
          <p:cNvPr id="22" name="Google Shape;736;p2">
            <a:extLst>
              <a:ext uri="{FF2B5EF4-FFF2-40B4-BE49-F238E27FC236}">
                <a16:creationId xmlns:a16="http://schemas.microsoft.com/office/drawing/2014/main" id="{DB6CD072-FC36-9478-1634-05766738BDC9}"/>
              </a:ext>
            </a:extLst>
          </p:cNvPr>
          <p:cNvSpPr txBox="1"/>
          <p:nvPr/>
        </p:nvSpPr>
        <p:spPr>
          <a:xfrm>
            <a:off x="8784542" y="4082223"/>
            <a:ext cx="2447375" cy="830932"/>
          </a:xfrm>
          <a:prstGeom prst="rect">
            <a:avLst/>
          </a:prstGeom>
          <a:noFill/>
          <a:ln>
            <a:noFill/>
          </a:ln>
        </p:spPr>
        <p:txBody>
          <a:bodyPr spcFirstLastPara="1" wrap="square" lIns="91401" tIns="45688" rIns="91401" bIns="45688" anchor="t" anchorCtr="0">
            <a:spAutoFit/>
          </a:bodyPr>
          <a:lstStyle>
            <a:defPPr>
              <a:defRPr lang="en-US"/>
            </a:defPPr>
            <a:lvl1pPr marL="171450" indent="-171450" defTabSz="609630">
              <a:buClr>
                <a:srgbClr val="000000"/>
              </a:buClr>
              <a:buSzPts val="1200"/>
              <a:buFont typeface="Arial" panose="020B0604020202020204" pitchFamily="34" charset="0"/>
              <a:buChar char="•"/>
              <a:defRPr sz="1200">
                <a:solidFill>
                  <a:prstClr val="black"/>
                </a:solidFill>
                <a:latin typeface="Gill Sans" panose="020B0502020104020203"/>
                <a:ea typeface="Gill Sans" panose="020B0502020104020203"/>
                <a:cs typeface="Gill Sans" panose="020B0502020104020203"/>
              </a:defRPr>
            </a:lvl1pPr>
          </a:lstStyle>
          <a:p>
            <a:r>
              <a:rPr lang="en-US"/>
              <a:t>Enterprise</a:t>
            </a:r>
          </a:p>
          <a:p>
            <a:r>
              <a:rPr lang="en-US"/>
              <a:t>Business</a:t>
            </a:r>
          </a:p>
          <a:p>
            <a:r>
              <a:rPr lang="en-US"/>
              <a:t>Solution</a:t>
            </a:r>
          </a:p>
          <a:p>
            <a:r>
              <a:rPr lang="en-US"/>
              <a:t>Data</a:t>
            </a:r>
          </a:p>
        </p:txBody>
      </p:sp>
      <p:sp>
        <p:nvSpPr>
          <p:cNvPr id="23" name="Google Shape;735;p2">
            <a:extLst>
              <a:ext uri="{FF2B5EF4-FFF2-40B4-BE49-F238E27FC236}">
                <a16:creationId xmlns:a16="http://schemas.microsoft.com/office/drawing/2014/main" id="{EDA47E95-779A-0CCC-CC5B-10D770B6FA5A}"/>
              </a:ext>
            </a:extLst>
          </p:cNvPr>
          <p:cNvSpPr txBox="1"/>
          <p:nvPr/>
        </p:nvSpPr>
        <p:spPr>
          <a:xfrm>
            <a:off x="8998729" y="3743733"/>
            <a:ext cx="2005578" cy="338490"/>
          </a:xfrm>
          <a:prstGeom prst="rect">
            <a:avLst/>
          </a:prstGeom>
          <a:noFill/>
          <a:ln>
            <a:noFill/>
          </a:ln>
        </p:spPr>
        <p:txBody>
          <a:bodyPr spcFirstLastPara="1" wrap="square" lIns="91401" tIns="45688" rIns="91401" bIns="45688" anchor="t" anchorCtr="0">
            <a:spAutoFit/>
          </a:bodyPr>
          <a:lstStyle/>
          <a:p>
            <a:pPr defTabSz="609630">
              <a:buClr>
                <a:srgbClr val="000000"/>
              </a:buClr>
              <a:buSzPts val="1600"/>
            </a:pPr>
            <a:r>
              <a:rPr lang="en-US" sz="1600" b="1">
                <a:solidFill>
                  <a:prstClr val="black"/>
                </a:solidFill>
                <a:latin typeface="Gill Sans" panose="020B0502020104020203"/>
                <a:ea typeface="Gill Sans" panose="020B0502020104020203"/>
                <a:cs typeface="Gill Sans" panose="020B0502020104020203"/>
                <a:sym typeface="Gill Sans" panose="020B0502020104020203"/>
              </a:rPr>
              <a:t>Architecture</a:t>
            </a:r>
            <a:endParaRPr sz="1600" b="1">
              <a:solidFill>
                <a:prstClr val="black"/>
              </a:solidFill>
              <a:latin typeface="Gill Sans" panose="020B0502020104020203"/>
              <a:ea typeface="Gill Sans" panose="020B0502020104020203"/>
              <a:cs typeface="Gill Sans" panose="020B0502020104020203"/>
              <a:sym typeface="Gill Sans" panose="020B0502020104020203"/>
            </a:endParaRPr>
          </a:p>
        </p:txBody>
      </p:sp>
      <p:sp>
        <p:nvSpPr>
          <p:cNvPr id="24" name="TextBox 23">
            <a:extLst>
              <a:ext uri="{FF2B5EF4-FFF2-40B4-BE49-F238E27FC236}">
                <a16:creationId xmlns:a16="http://schemas.microsoft.com/office/drawing/2014/main" id="{8A5DA2F7-F9F8-2B4E-0BDA-CD382056D5C5}"/>
              </a:ext>
            </a:extLst>
          </p:cNvPr>
          <p:cNvSpPr txBox="1"/>
          <p:nvPr/>
        </p:nvSpPr>
        <p:spPr>
          <a:xfrm>
            <a:off x="1081794" y="5267103"/>
            <a:ext cx="45702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chemeClr val="tx1">
                    <a:lumMod val="65000"/>
                    <a:lumOff val="35000"/>
                  </a:schemeClr>
                </a:solidFill>
                <a:effectLst/>
                <a:uLnTx/>
                <a:uFillTx/>
                <a:latin typeface="Franklin Gothic Book"/>
                <a:ea typeface="+mn-ea"/>
                <a:cs typeface="+mn-cs"/>
              </a:rPr>
              <a:t>Scope:</a:t>
            </a:r>
            <a:r>
              <a:rPr kumimoji="0" lang="en-US" sz="1000" b="0" i="1" u="none" strike="noStrike" kern="1200" cap="none" spc="0" normalizeH="0" baseline="0" noProof="0">
                <a:ln>
                  <a:noFill/>
                </a:ln>
                <a:solidFill>
                  <a:schemeClr val="tx1">
                    <a:lumMod val="65000"/>
                    <a:lumOff val="35000"/>
                  </a:schemeClr>
                </a:solidFill>
                <a:effectLst/>
                <a:uLnTx/>
                <a:uFillTx/>
                <a:latin typeface="Franklin Gothic Book"/>
                <a:ea typeface="+mn-ea"/>
                <a:cs typeface="+mn-cs"/>
              </a:rPr>
              <a:t>  e-Sourcing, Contract Management, Supplier Management, Risk modules, Buying &amp; Invoicing, AP Automation</a:t>
            </a:r>
          </a:p>
        </p:txBody>
      </p:sp>
      <p:cxnSp>
        <p:nvCxnSpPr>
          <p:cNvPr id="6" name="Straight Connector 5">
            <a:extLst>
              <a:ext uri="{FF2B5EF4-FFF2-40B4-BE49-F238E27FC236}">
                <a16:creationId xmlns:a16="http://schemas.microsoft.com/office/drawing/2014/main" id="{3049ED60-864A-D521-165F-04562CFD39B4}"/>
              </a:ext>
            </a:extLst>
          </p:cNvPr>
          <p:cNvCxnSpPr>
            <a:cxnSpLocks/>
          </p:cNvCxnSpPr>
          <p:nvPr/>
        </p:nvCxnSpPr>
        <p:spPr>
          <a:xfrm>
            <a:off x="5910150" y="1610649"/>
            <a:ext cx="8291" cy="4082881"/>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67F1CB9-D875-AF08-B867-C67B4F2D541C}"/>
              </a:ext>
            </a:extLst>
          </p:cNvPr>
          <p:cNvSpPr txBox="1"/>
          <p:nvPr/>
        </p:nvSpPr>
        <p:spPr>
          <a:xfrm>
            <a:off x="6121581" y="5266265"/>
            <a:ext cx="51103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chemeClr val="tx1">
                    <a:lumMod val="65000"/>
                    <a:lumOff val="35000"/>
                  </a:schemeClr>
                </a:solidFill>
                <a:effectLst/>
                <a:uLnTx/>
                <a:uFillTx/>
                <a:latin typeface="Franklin Gothic Book"/>
                <a:ea typeface="+mn-ea"/>
                <a:cs typeface="+mn-cs"/>
              </a:rPr>
              <a:t>Scope:  </a:t>
            </a:r>
            <a:r>
              <a:rPr kumimoji="0" lang="en-US" sz="1000" i="1" u="none" strike="noStrike" kern="1200" cap="none" spc="0" normalizeH="0" baseline="0" noProof="0">
                <a:ln>
                  <a:noFill/>
                </a:ln>
                <a:solidFill>
                  <a:schemeClr val="tx1">
                    <a:lumMod val="65000"/>
                    <a:lumOff val="35000"/>
                  </a:schemeClr>
                </a:solidFill>
                <a:effectLst/>
                <a:uLnTx/>
                <a:uFillTx/>
                <a:latin typeface="Franklin Gothic Book"/>
                <a:ea typeface="+mn-ea"/>
                <a:cs typeface="+mn-cs"/>
              </a:rPr>
              <a:t>PO Collaboration plus bar code labels (Direct), Subcontracting, Supplier Managed Inventory, Forecasting, Consignment, Contract Manufacturing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A757D-1A18-6524-E308-C9352108B128}"/>
              </a:ext>
            </a:extLst>
          </p:cNvPr>
          <p:cNvSpPr>
            <a:spLocks noGrp="1"/>
          </p:cNvSpPr>
          <p:nvPr>
            <p:ph type="sldNum" sz="quarter" idx="12"/>
          </p:nvPr>
        </p:nvSpPr>
        <p:spPr/>
        <p:txBody>
          <a:bodyPr/>
          <a:lstStyle/>
          <a:p>
            <a:fld id="{3AEB317C-CD42-EA44-9D08-DFA7660C5E76}" type="slidenum">
              <a:rPr lang="en-US" smtClean="0"/>
              <a:pPr/>
              <a:t>21</a:t>
            </a:fld>
            <a:endParaRPr lang="en-US"/>
          </a:p>
        </p:txBody>
      </p:sp>
      <p:sp>
        <p:nvSpPr>
          <p:cNvPr id="3" name="Title 2">
            <a:extLst>
              <a:ext uri="{FF2B5EF4-FFF2-40B4-BE49-F238E27FC236}">
                <a16:creationId xmlns:a16="http://schemas.microsoft.com/office/drawing/2014/main" id="{D3764DEF-2353-6E96-65CB-B0E5B8930A27}"/>
              </a:ext>
            </a:extLst>
          </p:cNvPr>
          <p:cNvSpPr>
            <a:spLocks noGrp="1"/>
          </p:cNvSpPr>
          <p:nvPr>
            <p:ph type="title"/>
          </p:nvPr>
        </p:nvSpPr>
        <p:spPr/>
        <p:txBody>
          <a:bodyPr/>
          <a:lstStyle/>
          <a:p>
            <a:r>
              <a:rPr lang="en-US"/>
              <a:t>Overview of Phases</a:t>
            </a:r>
            <a:br>
              <a:rPr lang="en-US"/>
            </a:br>
            <a:endParaRPr lang="en-US"/>
          </a:p>
        </p:txBody>
      </p:sp>
      <p:pic>
        <p:nvPicPr>
          <p:cNvPr id="1026" name="Picture 2" descr="Elli Cares SAP Partnership: Powered By ...">
            <a:extLst>
              <a:ext uri="{FF2B5EF4-FFF2-40B4-BE49-F238E27FC236}">
                <a16:creationId xmlns:a16="http://schemas.microsoft.com/office/drawing/2014/main" id="{AFC0F475-C64C-B2BB-D522-A6022A67D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406" y="1479755"/>
            <a:ext cx="5822613" cy="38606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F89531-4EC3-955E-17DB-6DC7EF99F834}"/>
              </a:ext>
            </a:extLst>
          </p:cNvPr>
          <p:cNvSpPr txBox="1"/>
          <p:nvPr/>
        </p:nvSpPr>
        <p:spPr>
          <a:xfrm>
            <a:off x="190500" y="1554749"/>
            <a:ext cx="6096000" cy="4278094"/>
          </a:xfrm>
          <a:prstGeom prst="rect">
            <a:avLst/>
          </a:prstGeom>
          <a:noFill/>
        </p:spPr>
        <p:txBody>
          <a:bodyPr wrap="square" lIns="91440" tIns="45720" rIns="91440" bIns="45720" anchor="t">
            <a:spAutoFit/>
          </a:bodyPr>
          <a:lstStyle/>
          <a:p>
            <a:r>
              <a:rPr lang="en-US" sz="1600" b="1" i="0">
                <a:solidFill>
                  <a:srgbClr val="001D34"/>
                </a:solidFill>
                <a:effectLst/>
                <a:latin typeface="Segoe UI"/>
                <a:cs typeface="Segoe UI"/>
              </a:rPr>
              <a:t>Phase 1: Building the Foundation</a:t>
            </a:r>
            <a:br>
              <a:rPr lang="en-US" sz="1600" b="0" i="0">
                <a:effectLst/>
                <a:latin typeface="Segoe UI" panose="020B0502040204020203" pitchFamily="34" charset="0"/>
              </a:rPr>
            </a:br>
            <a:r>
              <a:rPr lang="en-US" sz="1600" b="0" i="0">
                <a:solidFill>
                  <a:srgbClr val="001D34"/>
                </a:solidFill>
                <a:effectLst/>
                <a:latin typeface="Segoe UI"/>
                <a:cs typeface="Segoe UI"/>
              </a:rPr>
              <a:t>S</a:t>
            </a:r>
            <a:r>
              <a:rPr lang="en-US" sz="1600" b="0" i="0">
                <a:solidFill>
                  <a:srgbClr val="000000"/>
                </a:solidFill>
                <a:effectLst/>
                <a:latin typeface="Segoe UI"/>
                <a:cs typeface="Segoe UI"/>
              </a:rPr>
              <a:t>et up the software and data, enabling sourcing module which include Sourcing Event capabilities, </a:t>
            </a:r>
            <a:r>
              <a:rPr lang="en-US" sz="1600">
                <a:solidFill>
                  <a:srgbClr val="000000"/>
                </a:solidFill>
                <a:latin typeface="Segoe UI"/>
                <a:cs typeface="Segoe UI"/>
              </a:rPr>
              <a:t>supplier </a:t>
            </a:r>
            <a:r>
              <a:rPr lang="en-US" sz="1600" b="0" i="0">
                <a:solidFill>
                  <a:srgbClr val="000000"/>
                </a:solidFill>
                <a:effectLst/>
                <a:latin typeface="Segoe UI"/>
                <a:cs typeface="Segoe UI"/>
              </a:rPr>
              <a:t>registrations and ongoing management through the Ariba network.</a:t>
            </a:r>
          </a:p>
          <a:p>
            <a:pPr algn="l">
              <a:buNone/>
            </a:pPr>
            <a:endParaRPr lang="en-US" sz="1600" b="0" i="0">
              <a:solidFill>
                <a:srgbClr val="001D34"/>
              </a:solidFill>
              <a:effectLst/>
              <a:latin typeface="Segoe UI" panose="020B0502040204020203" pitchFamily="34" charset="0"/>
            </a:endParaRPr>
          </a:p>
          <a:p>
            <a:pPr algn="l">
              <a:buNone/>
            </a:pPr>
            <a:r>
              <a:rPr lang="en-US" sz="1600" b="1" i="0">
                <a:solidFill>
                  <a:srgbClr val="001D34"/>
                </a:solidFill>
                <a:effectLst/>
                <a:latin typeface="Segoe UI"/>
                <a:cs typeface="Segoe UI"/>
              </a:rPr>
              <a:t>Phase 2: Buying and Invoicing and Foundational Supply Chain Collaboration</a:t>
            </a:r>
            <a:br>
              <a:rPr lang="en-US" sz="1600" b="0" i="0">
                <a:effectLst/>
                <a:latin typeface="Segoe UI" panose="020B0502040204020203" pitchFamily="34" charset="0"/>
              </a:rPr>
            </a:br>
            <a:r>
              <a:rPr lang="en-US" sz="1600" b="0" i="0">
                <a:solidFill>
                  <a:srgbClr val="001D34"/>
                </a:solidFill>
                <a:effectLst/>
                <a:latin typeface="Segoe UI"/>
                <a:cs typeface="Segoe UI"/>
              </a:rPr>
              <a:t>Focuses on indirect and direct stock purchasing, supplier collaboration for PO confirmations (dates and quantities), ASN processing, handling unit management, and supplier labeling capabilities.</a:t>
            </a:r>
          </a:p>
          <a:p>
            <a:pPr algn="l">
              <a:buNone/>
            </a:pPr>
            <a:endParaRPr lang="en-US" sz="1600" b="1" i="0">
              <a:solidFill>
                <a:srgbClr val="001D34"/>
              </a:solidFill>
              <a:effectLst/>
              <a:latin typeface="Segoe UI" panose="020B0502040204020203" pitchFamily="34" charset="0"/>
            </a:endParaRPr>
          </a:p>
          <a:p>
            <a:pPr algn="l">
              <a:buNone/>
            </a:pPr>
            <a:r>
              <a:rPr lang="en-US" sz="1600" b="1" i="0">
                <a:solidFill>
                  <a:srgbClr val="001D34"/>
                </a:solidFill>
                <a:effectLst/>
                <a:latin typeface="Segoe UI"/>
                <a:cs typeface="Segoe UI"/>
              </a:rPr>
              <a:t>Phase 3: Advanced Supply Chain Integration</a:t>
            </a:r>
            <a:r>
              <a:rPr lang="en-US" sz="1600" b="0" i="0">
                <a:solidFill>
                  <a:srgbClr val="001D34"/>
                </a:solidFill>
                <a:effectLst/>
                <a:latin typeface="Segoe UI"/>
                <a:cs typeface="Segoe UI"/>
              </a:rPr>
              <a:t> </a:t>
            </a:r>
            <a:br>
              <a:rPr lang="en-US" sz="1600" b="0" i="0">
                <a:effectLst/>
                <a:latin typeface="Segoe UI" panose="020B0502040204020203" pitchFamily="34" charset="0"/>
              </a:rPr>
            </a:br>
            <a:r>
              <a:rPr lang="en-US" sz="1600" b="0" i="0">
                <a:solidFill>
                  <a:srgbClr val="001D34"/>
                </a:solidFill>
                <a:effectLst/>
                <a:latin typeface="Segoe UI"/>
                <a:cs typeface="Segoe UI"/>
              </a:rPr>
              <a:t>Expands into strategic inventory models including consignment, vendor-managed inventory (VMI), inventory visibility and collaboration, 3rd-party warehouse management, and advanced subcontracting processes.</a:t>
            </a:r>
          </a:p>
        </p:txBody>
      </p:sp>
    </p:spTree>
    <p:extLst>
      <p:ext uri="{BB962C8B-B14F-4D97-AF65-F5344CB8AC3E}">
        <p14:creationId xmlns:p14="http://schemas.microsoft.com/office/powerpoint/2010/main" val="1568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50258C-DBFB-9DEE-539A-0798FD7BB393}"/>
              </a:ext>
            </a:extLst>
          </p:cNvPr>
          <p:cNvSpPr>
            <a:spLocks noGrp="1"/>
          </p:cNvSpPr>
          <p:nvPr>
            <p:ph type="sldNum" sz="quarter" idx="12"/>
          </p:nvPr>
        </p:nvSpPr>
        <p:spPr>
          <a:xfrm>
            <a:off x="9190038" y="367521"/>
            <a:ext cx="2619268" cy="161583"/>
          </a:xfrm>
        </p:spPr>
        <p:txBody>
          <a:bodyPr wrap="square" anchor="ctr">
            <a:normAutofit/>
          </a:bodyPr>
          <a:lstStyle/>
          <a:p>
            <a:pPr>
              <a:lnSpc>
                <a:spcPct val="90000"/>
              </a:lnSpc>
              <a:spcAft>
                <a:spcPts val="600"/>
              </a:spcAft>
            </a:pPr>
            <a:fld id="{3AEB317C-CD42-EA44-9D08-DFA7660C5E76}" type="slidenum">
              <a:rPr lang="en-US" smtClean="0"/>
              <a:pPr>
                <a:lnSpc>
                  <a:spcPct val="90000"/>
                </a:lnSpc>
                <a:spcAft>
                  <a:spcPts val="600"/>
                </a:spcAft>
              </a:pPr>
              <a:t>22</a:t>
            </a:fld>
            <a:endParaRPr lang="en-US"/>
          </a:p>
        </p:txBody>
      </p:sp>
      <p:pic>
        <p:nvPicPr>
          <p:cNvPr id="5" name="Picture 4">
            <a:extLst>
              <a:ext uri="{FF2B5EF4-FFF2-40B4-BE49-F238E27FC236}">
                <a16:creationId xmlns:a16="http://schemas.microsoft.com/office/drawing/2014/main" id="{D4D86AB5-72EC-3E1F-12F6-4A7675A265F3}"/>
              </a:ext>
            </a:extLst>
          </p:cNvPr>
          <p:cNvPicPr>
            <a:picLocks noChangeAspect="1"/>
          </p:cNvPicPr>
          <p:nvPr/>
        </p:nvPicPr>
        <p:blipFill>
          <a:blip r:embed="rId3"/>
          <a:stretch>
            <a:fillRect/>
          </a:stretch>
        </p:blipFill>
        <p:spPr>
          <a:xfrm>
            <a:off x="0" y="1008019"/>
            <a:ext cx="12192000" cy="5324819"/>
          </a:xfrm>
          <a:prstGeom prst="rect">
            <a:avLst/>
          </a:prstGeom>
        </p:spPr>
      </p:pic>
    </p:spTree>
    <p:extLst>
      <p:ext uri="{BB962C8B-B14F-4D97-AF65-F5344CB8AC3E}">
        <p14:creationId xmlns:p14="http://schemas.microsoft.com/office/powerpoint/2010/main" val="390335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38CDD2C-4170-C847-357D-9872BCFEACF3}"/>
              </a:ext>
            </a:extLst>
          </p:cNvPr>
          <p:cNvSpPr>
            <a:spLocks noGrp="1"/>
          </p:cNvSpPr>
          <p:nvPr>
            <p:ph type="sldNum" sz="quarter" idx="18"/>
          </p:nvPr>
        </p:nvSpPr>
        <p:spPr>
          <a:xfrm>
            <a:off x="9190038" y="367521"/>
            <a:ext cx="2619268" cy="161583"/>
          </a:xfrm>
        </p:spPr>
        <p:txBody>
          <a:bodyPr/>
          <a:lstStyle/>
          <a:p>
            <a:pPr>
              <a:spcAft>
                <a:spcPts val="600"/>
              </a:spcAft>
            </a:pPr>
            <a:fld id="{3AEB317C-CD42-EA44-9D08-DFA7660C5E76}" type="slidenum">
              <a:rPr lang="en-US" smtClean="0"/>
              <a:pPr>
                <a:spcAft>
                  <a:spcPts val="600"/>
                </a:spcAft>
              </a:pPr>
              <a:t>23</a:t>
            </a:fld>
            <a:endParaRPr lang="en-US"/>
          </a:p>
        </p:txBody>
      </p:sp>
      <p:sp>
        <p:nvSpPr>
          <p:cNvPr id="2" name="Title 1">
            <a:extLst>
              <a:ext uri="{FF2B5EF4-FFF2-40B4-BE49-F238E27FC236}">
                <a16:creationId xmlns:a16="http://schemas.microsoft.com/office/drawing/2014/main" id="{F1C94F39-46C1-E451-B14B-FDD58446812A}"/>
              </a:ext>
            </a:extLst>
          </p:cNvPr>
          <p:cNvSpPr>
            <a:spLocks noGrp="1"/>
          </p:cNvSpPr>
          <p:nvPr>
            <p:ph type="title"/>
          </p:nvPr>
        </p:nvSpPr>
        <p:spPr>
          <a:xfrm>
            <a:off x="342901" y="826615"/>
            <a:ext cx="5591224" cy="605988"/>
          </a:xfrm>
        </p:spPr>
        <p:txBody>
          <a:bodyPr anchor="ctr">
            <a:normAutofit/>
          </a:bodyPr>
          <a:lstStyle/>
          <a:p>
            <a:r>
              <a:rPr lang="en-US"/>
              <a:t>Transition Expectations</a:t>
            </a:r>
          </a:p>
        </p:txBody>
      </p:sp>
    </p:spTree>
    <p:extLst>
      <p:ext uri="{BB962C8B-B14F-4D97-AF65-F5344CB8AC3E}">
        <p14:creationId xmlns:p14="http://schemas.microsoft.com/office/powerpoint/2010/main" val="18138914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C021-598B-92AA-140B-65F11F18CE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C18706-522A-90B1-FD5E-2916D96428A1}"/>
              </a:ext>
            </a:extLst>
          </p:cNvPr>
          <p:cNvSpPr>
            <a:spLocks noGrp="1"/>
          </p:cNvSpPr>
          <p:nvPr>
            <p:ph type="title"/>
          </p:nvPr>
        </p:nvSpPr>
        <p:spPr>
          <a:xfrm>
            <a:off x="342901" y="828449"/>
            <a:ext cx="5588000" cy="605988"/>
          </a:xfrm>
        </p:spPr>
        <p:txBody>
          <a:bodyPr anchor="ctr">
            <a:normAutofit/>
          </a:bodyPr>
          <a:lstStyle/>
          <a:p>
            <a:r>
              <a:rPr lang="en-US" sz="1900"/>
              <a:t>What to Expect as a Supplier to Haworth</a:t>
            </a:r>
          </a:p>
        </p:txBody>
      </p:sp>
      <p:pic>
        <p:nvPicPr>
          <p:cNvPr id="8" name="Content Placeholder 7" descr="High angle view of a group of diverse businesspeople going over charts and graphs during a meeting together around an office table">
            <a:extLst>
              <a:ext uri="{FF2B5EF4-FFF2-40B4-BE49-F238E27FC236}">
                <a16:creationId xmlns:a16="http://schemas.microsoft.com/office/drawing/2014/main" id="{71131ED6-8072-3545-1A62-D412ED41FB6C}"/>
              </a:ext>
            </a:extLst>
          </p:cNvPr>
          <p:cNvPicPr>
            <a:picLocks noGrp="1" noChangeAspect="1"/>
          </p:cNvPicPr>
          <p:nvPr>
            <p:ph type="pic" sz="quarter" idx="13"/>
          </p:nvPr>
        </p:nvPicPr>
        <p:blipFill>
          <a:blip r:embed="rId3"/>
          <a:srcRect l="20514" r="21759" b="-1"/>
          <a:stretch>
            <a:fillRect/>
          </a:stretch>
        </p:blipFill>
        <p:spPr>
          <a:xfrm>
            <a:off x="7465326" y="10"/>
            <a:ext cx="4726674" cy="6857989"/>
          </a:xfrm>
          <a:prstGeom prst="rect">
            <a:avLst/>
          </a:prstGeom>
          <a:noFill/>
        </p:spPr>
      </p:pic>
      <p:sp>
        <p:nvSpPr>
          <p:cNvPr id="7" name="Content Placeholder 6">
            <a:extLst>
              <a:ext uri="{FF2B5EF4-FFF2-40B4-BE49-F238E27FC236}">
                <a16:creationId xmlns:a16="http://schemas.microsoft.com/office/drawing/2014/main" id="{39F0102A-3BEB-186D-131E-764AD82EEFDB}"/>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2901" y="1914525"/>
            <a:ext cx="6292850" cy="5113421"/>
          </a:xfrm>
        </p:spPr>
        <p:txBody>
          <a:bodyPr vert="horz" lIns="0" tIns="0" rIns="0" bIns="0" rtlCol="0" anchor="t">
            <a:noAutofit/>
          </a:bodyPr>
          <a:lstStyle/>
          <a:p>
            <a:pPr marL="0" indent="0">
              <a:spcBef>
                <a:spcPts val="2500"/>
              </a:spcBef>
              <a:spcAft>
                <a:spcPts val="600"/>
              </a:spcAft>
              <a:buFont typeface="Arial" panose="020B0604020202020204" pitchFamily="34" charset="0"/>
              <a:buNone/>
            </a:pPr>
            <a:r>
              <a:rPr lang="en-US" sz="1800" b="1"/>
              <a:t>Clear Communication</a:t>
            </a:r>
          </a:p>
          <a:p>
            <a:pPr marL="0" lvl="1" indent="0">
              <a:spcAft>
                <a:spcPts val="600"/>
              </a:spcAft>
              <a:buFont typeface="Arial" panose="020B0604020202020204" pitchFamily="34" charset="0"/>
              <a:buNone/>
            </a:pPr>
            <a:r>
              <a:rPr sz="1800"/>
              <a:t>Haworth (and our SAP Partner) will provide clear communication to guide suppliers through the onboarding process effectively.</a:t>
            </a:r>
            <a:endParaRPr lang="en-US" sz="1800"/>
          </a:p>
          <a:p>
            <a:pPr marL="237490" lvl="1" indent="-237490">
              <a:spcAft>
                <a:spcPts val="600"/>
              </a:spcAft>
            </a:pPr>
            <a:endParaRPr lang="en-US" sz="1800"/>
          </a:p>
          <a:p>
            <a:pPr marL="0" indent="0">
              <a:spcBef>
                <a:spcPts val="2500"/>
              </a:spcBef>
              <a:spcAft>
                <a:spcPts val="600"/>
              </a:spcAft>
              <a:buFont typeface="Arial" panose="020B0604020202020204" pitchFamily="34" charset="0"/>
              <a:buNone/>
            </a:pPr>
            <a:r>
              <a:rPr lang="en-US" sz="1800" b="1"/>
              <a:t>Onboarding Steps and Timelines</a:t>
            </a:r>
          </a:p>
          <a:p>
            <a:pPr marL="0" lvl="1" indent="0">
              <a:spcAft>
                <a:spcPts val="600"/>
              </a:spcAft>
              <a:buFont typeface="Arial" panose="020B0604020202020204" pitchFamily="34" charset="0"/>
              <a:buNone/>
            </a:pPr>
            <a:r>
              <a:rPr sz="1800"/>
              <a:t>Detailed onboarding steps and timelines will be provided to help suppliers understand and follow the transition smoothly.</a:t>
            </a:r>
            <a:endParaRPr lang="en-US" sz="1800"/>
          </a:p>
          <a:p>
            <a:pPr marL="237490" lvl="1" indent="-237490">
              <a:spcAft>
                <a:spcPts val="600"/>
              </a:spcAft>
            </a:pPr>
            <a:endParaRPr lang="en-US" sz="1800"/>
          </a:p>
          <a:p>
            <a:pPr marL="0" indent="0">
              <a:spcBef>
                <a:spcPts val="2500"/>
              </a:spcBef>
              <a:spcAft>
                <a:spcPts val="600"/>
              </a:spcAft>
              <a:buFont typeface="Arial" panose="020B0604020202020204" pitchFamily="34" charset="0"/>
              <a:buNone/>
            </a:pPr>
            <a:r>
              <a:rPr lang="en-US" sz="1800" b="1"/>
              <a:t>Support Resources</a:t>
            </a:r>
          </a:p>
          <a:p>
            <a:pPr marL="0" lvl="1" indent="0">
              <a:spcAft>
                <a:spcPts val="600"/>
              </a:spcAft>
              <a:buFont typeface="Arial" panose="020B0604020202020204" pitchFamily="34" charset="0"/>
              <a:buNone/>
            </a:pPr>
            <a:r>
              <a:rPr lang="en-US" sz="1800"/>
              <a:t>H</a:t>
            </a:r>
            <a:r>
              <a:rPr sz="1800"/>
              <a:t>aworth has partnered with SAP to provide support resources to assist suppliers throughout the transition to ensure a successful onboarding experience.</a:t>
            </a:r>
          </a:p>
          <a:p>
            <a:pPr marL="0" lvl="1" indent="0">
              <a:spcAft>
                <a:spcPts val="600"/>
              </a:spcAft>
              <a:buFont typeface="Arial" panose="020B0604020202020204" pitchFamily="34" charset="0"/>
              <a:buNone/>
            </a:pPr>
            <a:endParaRPr lang="en-US"/>
          </a:p>
        </p:txBody>
      </p:sp>
      <p:sp>
        <p:nvSpPr>
          <p:cNvPr id="2" name="Slide Number Placeholder 1" hidden="1">
            <a:extLst>
              <a:ext uri="{FF2B5EF4-FFF2-40B4-BE49-F238E27FC236}">
                <a16:creationId xmlns:a16="http://schemas.microsoft.com/office/drawing/2014/main" id="{FEB5A144-017B-80AC-F4CC-24AC52AED852}"/>
              </a:ext>
            </a:extLst>
          </p:cNvPr>
          <p:cNvSpPr>
            <a:spLocks noGrp="1"/>
          </p:cNvSpPr>
          <p:nvPr>
            <p:ph type="sldNum" sz="quarter" idx="4294967295"/>
          </p:nvPr>
        </p:nvSpPr>
        <p:spPr>
          <a:xfrm>
            <a:off x="9190038" y="367521"/>
            <a:ext cx="2619268" cy="161583"/>
          </a:xfrm>
        </p:spPr>
        <p:txBody>
          <a:bodyPr/>
          <a:lstStyle/>
          <a:p>
            <a:pPr>
              <a:spcAft>
                <a:spcPts val="600"/>
              </a:spcAft>
            </a:pPr>
            <a:fld id="{3AEB317C-CD42-EA44-9D08-DFA7660C5E76}" type="slidenum">
              <a:rPr lang="en-US" smtClean="0"/>
              <a:pPr>
                <a:spcAft>
                  <a:spcPts val="600"/>
                </a:spcAft>
              </a:pPr>
              <a:t>24</a:t>
            </a:fld>
            <a:endParaRPr lang="en-US"/>
          </a:p>
        </p:txBody>
      </p:sp>
    </p:spTree>
    <p:extLst>
      <p:ext uri="{BB962C8B-B14F-4D97-AF65-F5344CB8AC3E}">
        <p14:creationId xmlns:p14="http://schemas.microsoft.com/office/powerpoint/2010/main" val="2509255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DCB47-8C2E-4A2E-AF49-B0E5C75F7DC4}"/>
              </a:ext>
            </a:extLst>
          </p:cNvPr>
          <p:cNvSpPr>
            <a:spLocks noGrp="1"/>
          </p:cNvSpPr>
          <p:nvPr>
            <p:ph type="title"/>
          </p:nvPr>
        </p:nvSpPr>
        <p:spPr>
          <a:xfrm>
            <a:off x="342901" y="828449"/>
            <a:ext cx="4130674" cy="605988"/>
          </a:xfrm>
        </p:spPr>
        <p:txBody>
          <a:bodyPr anchor="ctr">
            <a:normAutofit/>
          </a:bodyPr>
          <a:lstStyle/>
          <a:p>
            <a:r>
              <a:rPr lang="en-US" sz="1900"/>
              <a:t>Onboarding – Phase 1</a:t>
            </a:r>
          </a:p>
        </p:txBody>
      </p:sp>
      <p:pic>
        <p:nvPicPr>
          <p:cNvPr id="8" name="Content Placeholder 7" descr="Email marketing online message network security internet">
            <a:extLst>
              <a:ext uri="{FF2B5EF4-FFF2-40B4-BE49-F238E27FC236}">
                <a16:creationId xmlns:a16="http://schemas.microsoft.com/office/drawing/2014/main" id="{710B4319-6BCE-46E1-9F4D-441DB2FA2CA7}"/>
              </a:ext>
            </a:extLst>
          </p:cNvPr>
          <p:cNvPicPr>
            <a:picLocks noGrp="1" noChangeAspect="1"/>
          </p:cNvPicPr>
          <p:nvPr>
            <p:ph type="pic" sz="quarter" idx="13"/>
          </p:nvPr>
        </p:nvPicPr>
        <p:blipFill>
          <a:blip r:embed="rId3"/>
          <a:srcRect l="33714" r="5414"/>
          <a:stretch>
            <a:fillRect/>
          </a:stretch>
        </p:blipFill>
        <p:spPr>
          <a:xfrm>
            <a:off x="4770438" y="10"/>
            <a:ext cx="7421561" cy="6857989"/>
          </a:xfrm>
          <a:prstGeom prst="rect">
            <a:avLst/>
          </a:prstGeom>
          <a:noFill/>
        </p:spPr>
      </p:pic>
      <p:sp>
        <p:nvSpPr>
          <p:cNvPr id="7" name="Content Placeholder 6">
            <a:extLst>
              <a:ext uri="{FF2B5EF4-FFF2-40B4-BE49-F238E27FC236}">
                <a16:creationId xmlns:a16="http://schemas.microsoft.com/office/drawing/2014/main" id="{A52AD847-5B97-F4DC-AB8C-59B363BE4661}"/>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2901" y="1434437"/>
            <a:ext cx="4130674" cy="4953000"/>
          </a:xfrm>
        </p:spPr>
        <p:txBody>
          <a:bodyPr>
            <a:normAutofit fontScale="92500"/>
          </a:bodyPr>
          <a:lstStyle/>
          <a:p>
            <a:pPr marL="0" indent="0">
              <a:spcBef>
                <a:spcPts val="2500"/>
              </a:spcBef>
              <a:buFont typeface="Arial" panose="020B0604020202020204" pitchFamily="34" charset="0"/>
              <a:buNone/>
            </a:pPr>
            <a:r>
              <a:rPr lang="en-US" dirty="0"/>
              <a:t>Step 1: Pre-Communication sent from Haworth Sourcing Team</a:t>
            </a:r>
          </a:p>
          <a:p>
            <a:pPr marL="0" indent="0">
              <a:spcBef>
                <a:spcPts val="2500"/>
              </a:spcBef>
              <a:buFont typeface="Arial" panose="020B0604020202020204" pitchFamily="34" charset="0"/>
              <a:buNone/>
            </a:pPr>
            <a:r>
              <a:rPr lang="en-US" dirty="0"/>
              <a:t>Step 2: Invitation Link Email Sent - Includes details to help register SLP</a:t>
            </a:r>
          </a:p>
          <a:p>
            <a:pPr lvl="2"/>
            <a:r>
              <a:rPr lang="en-US" dirty="0"/>
              <a:t>Ensure correct POC is in the system</a:t>
            </a:r>
          </a:p>
          <a:p>
            <a:pPr lvl="2"/>
            <a:r>
              <a:rPr lang="en-US" dirty="0"/>
              <a:t>Ensure they have access to the required Information to complete required registration items</a:t>
            </a:r>
          </a:p>
          <a:p>
            <a:pPr lvl="2"/>
            <a:r>
              <a:rPr lang="en-US" dirty="0"/>
              <a:t>Contact your Commodity Specialist or Supplier Engagement Functional Lead</a:t>
            </a:r>
          </a:p>
          <a:p>
            <a:pPr marL="0" indent="0">
              <a:spcBef>
                <a:spcPts val="2500"/>
              </a:spcBef>
              <a:buFont typeface="Arial" panose="020B0604020202020204" pitchFamily="34" charset="0"/>
              <a:buNone/>
            </a:pPr>
            <a:r>
              <a:rPr lang="en-US" dirty="0"/>
              <a:t>Step 3: Fill out required information and provide documentation</a:t>
            </a:r>
            <a:endParaRPr dirty="0"/>
          </a:p>
          <a:p>
            <a:pPr lvl="2"/>
            <a:r>
              <a:rPr lang="en-US" dirty="0"/>
              <a:t>Reference Supplier Help Website</a:t>
            </a:r>
          </a:p>
          <a:p>
            <a:pPr lvl="2"/>
            <a:r>
              <a:rPr lang="en-US" dirty="0"/>
              <a:t>FAQs</a:t>
            </a:r>
          </a:p>
          <a:p>
            <a:pPr marL="168656" lvl="2" indent="0">
              <a:buNone/>
            </a:pPr>
            <a:endParaRPr lang="en-US" dirty="0"/>
          </a:p>
          <a:p>
            <a:pPr marL="0" lvl="2" indent="0">
              <a:buNone/>
            </a:pPr>
            <a:r>
              <a:rPr lang="en-US" dirty="0"/>
              <a:t>Step 4: Stay motivated and diligent in completing registration!</a:t>
            </a:r>
          </a:p>
          <a:p>
            <a:pPr marL="0" lvl="2" indent="0">
              <a:buNone/>
            </a:pPr>
            <a:endParaRPr lang="en-US" dirty="0"/>
          </a:p>
          <a:p>
            <a:pPr marL="0" lvl="2" indent="0">
              <a:buNone/>
            </a:pPr>
            <a:r>
              <a:rPr lang="en-US" dirty="0"/>
              <a:t>Due Prior to Go-Live</a:t>
            </a:r>
            <a:endParaRPr lang="en-US" b="1" dirty="0"/>
          </a:p>
        </p:txBody>
      </p:sp>
      <p:sp>
        <p:nvSpPr>
          <p:cNvPr id="2" name="Slide Number Placeholder 1" hidden="1">
            <a:extLst>
              <a:ext uri="{FF2B5EF4-FFF2-40B4-BE49-F238E27FC236}">
                <a16:creationId xmlns:a16="http://schemas.microsoft.com/office/drawing/2014/main" id="{DD392913-0C48-2472-3276-A211172B5BAE}"/>
              </a:ext>
            </a:extLst>
          </p:cNvPr>
          <p:cNvSpPr>
            <a:spLocks noGrp="1"/>
          </p:cNvSpPr>
          <p:nvPr>
            <p:ph type="sldNum" sz="quarter" idx="4294967295"/>
          </p:nvPr>
        </p:nvSpPr>
        <p:spPr>
          <a:xfrm>
            <a:off x="9190038" y="367521"/>
            <a:ext cx="2619268" cy="161583"/>
          </a:xfrm>
        </p:spPr>
        <p:txBody>
          <a:bodyPr/>
          <a:lstStyle/>
          <a:p>
            <a:pPr>
              <a:spcAft>
                <a:spcPts val="600"/>
              </a:spcAft>
            </a:pPr>
            <a:fld id="{3AEB317C-CD42-EA44-9D08-DFA7660C5E76}" type="slidenum">
              <a:rPr lang="en-US" smtClean="0"/>
              <a:pPr>
                <a:spcAft>
                  <a:spcPts val="600"/>
                </a:spcAft>
              </a:pPr>
              <a:t>25</a:t>
            </a:fld>
            <a:endParaRPr lang="en-US"/>
          </a:p>
        </p:txBody>
      </p:sp>
    </p:spTree>
    <p:extLst>
      <p:ext uri="{BB962C8B-B14F-4D97-AF65-F5344CB8AC3E}">
        <p14:creationId xmlns:p14="http://schemas.microsoft.com/office/powerpoint/2010/main" val="3054982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313E9-FC6E-B53F-9970-102C5D42D8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49F1D5-2AB8-33EC-0084-82E6CE6A8409}"/>
              </a:ext>
            </a:extLst>
          </p:cNvPr>
          <p:cNvSpPr>
            <a:spLocks noGrp="1"/>
          </p:cNvSpPr>
          <p:nvPr>
            <p:ph type="title"/>
          </p:nvPr>
        </p:nvSpPr>
        <p:spPr>
          <a:xfrm>
            <a:off x="342901" y="828449"/>
            <a:ext cx="5588000" cy="605988"/>
          </a:xfrm>
        </p:spPr>
        <p:txBody>
          <a:bodyPr anchor="ctr">
            <a:normAutofit/>
          </a:bodyPr>
          <a:lstStyle/>
          <a:p>
            <a:r>
              <a:rPr lang="en-US" sz="1900" b="1"/>
              <a:t>Getting Prepared for Phase II</a:t>
            </a:r>
          </a:p>
        </p:txBody>
      </p:sp>
      <p:pic>
        <p:nvPicPr>
          <p:cNvPr id="8" name="Content Placeholder 7" descr="High angle view of a group of diverse businesspeople going over charts and graphs during a meeting together around an office table">
            <a:extLst>
              <a:ext uri="{FF2B5EF4-FFF2-40B4-BE49-F238E27FC236}">
                <a16:creationId xmlns:a16="http://schemas.microsoft.com/office/drawing/2014/main" id="{6E55E220-3A44-A552-5BED-033656E7741C}"/>
              </a:ext>
            </a:extLst>
          </p:cNvPr>
          <p:cNvPicPr>
            <a:picLocks noGrp="1" noChangeAspect="1"/>
          </p:cNvPicPr>
          <p:nvPr>
            <p:ph type="pic" sz="quarter" idx="13"/>
          </p:nvPr>
        </p:nvPicPr>
        <p:blipFill>
          <a:blip r:embed="rId3"/>
          <a:srcRect l="20514" r="21759" b="-1"/>
          <a:stretch>
            <a:fillRect/>
          </a:stretch>
        </p:blipFill>
        <p:spPr>
          <a:xfrm>
            <a:off x="7465326" y="10"/>
            <a:ext cx="4726674" cy="6857989"/>
          </a:xfrm>
          <a:prstGeom prst="rect">
            <a:avLst/>
          </a:prstGeom>
          <a:noFill/>
        </p:spPr>
      </p:pic>
      <p:sp>
        <p:nvSpPr>
          <p:cNvPr id="7" name="Content Placeholder 6">
            <a:extLst>
              <a:ext uri="{FF2B5EF4-FFF2-40B4-BE49-F238E27FC236}">
                <a16:creationId xmlns:a16="http://schemas.microsoft.com/office/drawing/2014/main" id="{C5B3F36B-3CD1-3C6D-2192-8AC0BCDCEA95}"/>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2900" y="1524000"/>
            <a:ext cx="6732813" cy="4953000"/>
          </a:xfrm>
        </p:spPr>
        <p:txBody>
          <a:bodyPr>
            <a:normAutofit/>
          </a:bodyPr>
          <a:lstStyle/>
          <a:p>
            <a:pPr marL="0" lvl="1" indent="0">
              <a:spcAft>
                <a:spcPts val="600"/>
              </a:spcAft>
              <a:buFont typeface="Arial" panose="020B0604020202020204" pitchFamily="34" charset="0"/>
              <a:buNone/>
            </a:pPr>
            <a:endParaRPr lang="en-US"/>
          </a:p>
          <a:p>
            <a:pPr marL="0" lvl="1" indent="0">
              <a:spcAft>
                <a:spcPts val="600"/>
              </a:spcAft>
              <a:buFont typeface="Arial" panose="020B0604020202020204" pitchFamily="34" charset="0"/>
              <a:buNone/>
            </a:pPr>
            <a:endParaRPr lang="en-US"/>
          </a:p>
          <a:p>
            <a:pPr marL="0" lvl="1" indent="0">
              <a:spcAft>
                <a:spcPts val="600"/>
              </a:spcAft>
              <a:buFont typeface="Arial" panose="020B0604020202020204" pitchFamily="34" charset="0"/>
              <a:buNone/>
            </a:pPr>
            <a:endParaRPr lang="en-US"/>
          </a:p>
        </p:txBody>
      </p:sp>
      <p:sp>
        <p:nvSpPr>
          <p:cNvPr id="13" name="Footer Placeholder 4">
            <a:extLst>
              <a:ext uri="{FF2B5EF4-FFF2-40B4-BE49-F238E27FC236}">
                <a16:creationId xmlns:a16="http://schemas.microsoft.com/office/drawing/2014/main" id="{2D58A5C5-85C8-C7F1-9977-718C0F601EFA}"/>
              </a:ext>
            </a:extLst>
          </p:cNvPr>
          <p:cNvSpPr>
            <a:spLocks noGrp="1"/>
          </p:cNvSpPr>
          <p:nvPr>
            <p:ph type="ftr" sz="quarter" idx="11"/>
          </p:nvPr>
        </p:nvSpPr>
        <p:spPr>
          <a:xfrm>
            <a:off x="3311525" y="381000"/>
            <a:ext cx="2614662" cy="155799"/>
          </a:xfrm>
        </p:spPr>
        <p:txBody>
          <a:bodyPr/>
          <a:lstStyle/>
          <a:p>
            <a:pPr>
              <a:spcAft>
                <a:spcPts val="600"/>
              </a:spcAft>
            </a:pPr>
            <a:r>
              <a:rPr lang="en-US"/>
              <a:t>Footer</a:t>
            </a:r>
          </a:p>
        </p:txBody>
      </p:sp>
      <p:sp>
        <p:nvSpPr>
          <p:cNvPr id="2" name="Slide Number Placeholder 1" hidden="1">
            <a:extLst>
              <a:ext uri="{FF2B5EF4-FFF2-40B4-BE49-F238E27FC236}">
                <a16:creationId xmlns:a16="http://schemas.microsoft.com/office/drawing/2014/main" id="{616E027B-F812-9898-AB17-D3649630DEBD}"/>
              </a:ext>
            </a:extLst>
          </p:cNvPr>
          <p:cNvSpPr>
            <a:spLocks noGrp="1"/>
          </p:cNvSpPr>
          <p:nvPr>
            <p:ph type="sldNum" sz="quarter" idx="4294967295"/>
          </p:nvPr>
        </p:nvSpPr>
        <p:spPr>
          <a:xfrm>
            <a:off x="9190038" y="367521"/>
            <a:ext cx="2619268" cy="161583"/>
          </a:xfrm>
        </p:spPr>
        <p:txBody>
          <a:bodyPr/>
          <a:lstStyle/>
          <a:p>
            <a:pPr>
              <a:spcAft>
                <a:spcPts val="600"/>
              </a:spcAft>
            </a:pPr>
            <a:fld id="{3AEB317C-CD42-EA44-9D08-DFA7660C5E76}" type="slidenum">
              <a:rPr lang="en-US" smtClean="0"/>
              <a:pPr>
                <a:spcAft>
                  <a:spcPts val="600"/>
                </a:spcAft>
              </a:pPr>
              <a:t>26</a:t>
            </a:fld>
            <a:endParaRPr lang="en-US"/>
          </a:p>
        </p:txBody>
      </p:sp>
      <p:grpSp>
        <p:nvGrpSpPr>
          <p:cNvPr id="12" name="Group 11">
            <a:extLst>
              <a:ext uri="{FF2B5EF4-FFF2-40B4-BE49-F238E27FC236}">
                <a16:creationId xmlns:a16="http://schemas.microsoft.com/office/drawing/2014/main" id="{033CCADF-C2F1-E745-8974-FE9A16D20177}"/>
              </a:ext>
            </a:extLst>
          </p:cNvPr>
          <p:cNvGrpSpPr/>
          <p:nvPr/>
        </p:nvGrpSpPr>
        <p:grpSpPr>
          <a:xfrm>
            <a:off x="928859" y="5128024"/>
            <a:ext cx="5560893" cy="1347872"/>
            <a:chOff x="928859" y="5128024"/>
            <a:chExt cx="5560893" cy="1347872"/>
          </a:xfrm>
        </p:grpSpPr>
        <p:pic>
          <p:nvPicPr>
            <p:cNvPr id="5" name="Picture 4">
              <a:extLst>
                <a:ext uri="{FF2B5EF4-FFF2-40B4-BE49-F238E27FC236}">
                  <a16:creationId xmlns:a16="http://schemas.microsoft.com/office/drawing/2014/main" id="{1699BBD8-AE0C-BD87-9879-4555E287908A}"/>
                </a:ext>
              </a:extLst>
            </p:cNvPr>
            <p:cNvPicPr>
              <a:picLocks noChangeAspect="1"/>
            </p:cNvPicPr>
            <p:nvPr/>
          </p:nvPicPr>
          <p:blipFill>
            <a:blip r:embed="rId4"/>
            <a:stretch>
              <a:fillRect/>
            </a:stretch>
          </p:blipFill>
          <p:spPr>
            <a:xfrm>
              <a:off x="928859" y="5128024"/>
              <a:ext cx="4428571" cy="1333333"/>
            </a:xfrm>
            <a:prstGeom prst="rect">
              <a:avLst/>
            </a:prstGeom>
          </p:spPr>
        </p:pic>
        <p:pic>
          <p:nvPicPr>
            <p:cNvPr id="9" name="Picture 8">
              <a:extLst>
                <a:ext uri="{FF2B5EF4-FFF2-40B4-BE49-F238E27FC236}">
                  <a16:creationId xmlns:a16="http://schemas.microsoft.com/office/drawing/2014/main" id="{9A3F0ECD-F05B-2019-59DE-D1982A3502E9}"/>
                </a:ext>
              </a:extLst>
            </p:cNvPr>
            <p:cNvPicPr>
              <a:picLocks noChangeAspect="1"/>
            </p:cNvPicPr>
            <p:nvPr/>
          </p:nvPicPr>
          <p:blipFill>
            <a:blip r:embed="rId5"/>
            <a:stretch>
              <a:fillRect/>
            </a:stretch>
          </p:blipFill>
          <p:spPr>
            <a:xfrm>
              <a:off x="5356419" y="5161610"/>
              <a:ext cx="1133333" cy="1314286"/>
            </a:xfrm>
            <a:prstGeom prst="rect">
              <a:avLst/>
            </a:prstGeom>
          </p:spPr>
        </p:pic>
      </p:grpSp>
      <p:sp>
        <p:nvSpPr>
          <p:cNvPr id="10" name="TextBox 9">
            <a:extLst>
              <a:ext uri="{FF2B5EF4-FFF2-40B4-BE49-F238E27FC236}">
                <a16:creationId xmlns:a16="http://schemas.microsoft.com/office/drawing/2014/main" id="{862FCF95-7663-B970-5BB6-ED2BD2FECE7A}"/>
              </a:ext>
            </a:extLst>
          </p:cNvPr>
          <p:cNvSpPr txBox="1"/>
          <p:nvPr/>
        </p:nvSpPr>
        <p:spPr>
          <a:xfrm>
            <a:off x="263524" y="1665793"/>
            <a:ext cx="6975475" cy="2999796"/>
          </a:xfrm>
          <a:prstGeom prst="rect">
            <a:avLst/>
          </a:prstGeom>
          <a:noFill/>
        </p:spPr>
        <p:txBody>
          <a:bodyPr wrap="square">
            <a:spAutoFit/>
          </a:bodyPr>
          <a:lstStyle/>
          <a:p>
            <a:pPr marR="0" lvl="0" algn="l" defTabSz="914400" rtl="0" eaLnBrk="1" fontAlgn="auto" latinLnBrk="0" hangingPunct="1">
              <a:lnSpc>
                <a:spcPts val="1800"/>
              </a:lnSpc>
              <a:spcBef>
                <a:spcPts val="2500"/>
              </a:spcBef>
              <a:buClrTx/>
              <a:buSzTx/>
              <a:buFont typeface="Arial" panose="020B0604020202020204" pitchFamily="34" charset="0"/>
              <a:buNone/>
              <a:tabLst/>
              <a:defRPr/>
            </a:pPr>
            <a:r>
              <a:rPr kumimoji="0" lang="en-US" sz="1400" b="1" i="0" u="none" strike="noStrike" kern="1200" cap="none" spc="0" normalizeH="0" baseline="0" noProof="0" dirty="0">
                <a:ln>
                  <a:noFill/>
                </a:ln>
                <a:solidFill>
                  <a:srgbClr val="202E3D"/>
                </a:solidFill>
                <a:effectLst/>
                <a:uLnTx/>
                <a:uFillTx/>
                <a:latin typeface="Franklin Gothic Book"/>
                <a:ea typeface="+mn-ea"/>
                <a:cs typeface="+mn-cs"/>
              </a:rPr>
              <a:t>Comprehensive Training Materials</a:t>
            </a:r>
          </a:p>
          <a:p>
            <a:pPr marL="0" marR="0" lvl="1" algn="l" defTabSz="914400" rtl="0" eaLnBrk="1" fontAlgn="auto" latinLnBrk="0" hangingPunct="1">
              <a:lnSpc>
                <a:spcPts val="1800"/>
              </a:lnSpc>
              <a:spcBef>
                <a:spcPts val="0"/>
              </a:spcBef>
              <a:buClr>
                <a:srgbClr val="202E3D"/>
              </a:buClr>
              <a:buSzTx/>
              <a:tabLst/>
              <a:defRPr/>
            </a:pPr>
            <a:r>
              <a:rPr kumimoji="0" lang="en-US" sz="1400" b="0" i="0" u="none" strike="noStrike" kern="1200" cap="none" spc="0" normalizeH="0" baseline="0" noProof="0" dirty="0">
                <a:ln>
                  <a:noFill/>
                </a:ln>
                <a:solidFill>
                  <a:srgbClr val="202E3D"/>
                </a:solidFill>
                <a:effectLst/>
                <a:uLnTx/>
                <a:uFillTx/>
                <a:latin typeface="Franklin Gothic Book"/>
                <a:ea typeface="+mn-ea"/>
                <a:cs typeface="+mn-cs"/>
              </a:rPr>
              <a:t>Extensive training resources will guide suppliers in mastering the new platform efficiently.</a:t>
            </a:r>
            <a:endParaRPr lang="en-US" sz="1400" dirty="0">
              <a:solidFill>
                <a:srgbClr val="202E3D"/>
              </a:solidFill>
              <a:latin typeface="Franklin Gothic Book"/>
            </a:endParaRPr>
          </a:p>
          <a:p>
            <a:pPr marL="0" marR="0" lvl="1" algn="l" defTabSz="914400" rtl="0" eaLnBrk="1" fontAlgn="auto" latinLnBrk="0" hangingPunct="1">
              <a:lnSpc>
                <a:spcPts val="1800"/>
              </a:lnSpc>
              <a:spcBef>
                <a:spcPts val="0"/>
              </a:spcBef>
              <a:buClr>
                <a:srgbClr val="202E3D"/>
              </a:buClr>
              <a:buSzTx/>
              <a:tabLst/>
              <a:defRPr/>
            </a:pPr>
            <a:r>
              <a:rPr lang="en-US" sz="1400" dirty="0"/>
              <a:t>You will be invited to a summit to receive training</a:t>
            </a:r>
            <a:endParaRPr lang="en-US" sz="1400" b="1" dirty="0"/>
          </a:p>
          <a:p>
            <a:pPr marL="0" lvl="1" indent="0">
              <a:buFont typeface="Arial" panose="020B0604020202020204" pitchFamily="34" charset="0"/>
              <a:buNone/>
            </a:pPr>
            <a:endParaRPr lang="en-US" sz="1400" b="1" dirty="0"/>
          </a:p>
          <a:p>
            <a:pPr marL="0" lvl="1" indent="0">
              <a:buFont typeface="Arial" panose="020B0604020202020204" pitchFamily="34" charset="0"/>
              <a:buNone/>
            </a:pPr>
            <a:r>
              <a:rPr lang="en-US" sz="1400" b="1" dirty="0"/>
              <a:t>Support Availability</a:t>
            </a:r>
          </a:p>
          <a:p>
            <a:pPr marL="0" lvl="1"/>
            <a:r>
              <a:rPr lang="en-US" sz="1400" dirty="0"/>
              <a:t>Dedicated support will assist suppliers in resolving any questions during onboarding.</a:t>
            </a:r>
          </a:p>
          <a:p>
            <a:pPr marL="0" lvl="1" indent="0">
              <a:buFont typeface="Arial" panose="020B0604020202020204" pitchFamily="34" charset="0"/>
              <a:buNone/>
            </a:pPr>
            <a:endParaRPr lang="en-US" sz="1400" b="1" dirty="0">
              <a:solidFill>
                <a:srgbClr val="202E3D"/>
              </a:solidFill>
            </a:endParaRPr>
          </a:p>
          <a:p>
            <a:pPr marL="0" lvl="1" indent="0">
              <a:buFont typeface="Arial" panose="020B0604020202020204" pitchFamily="34" charset="0"/>
              <a:buNone/>
            </a:pPr>
            <a:r>
              <a:rPr lang="en-US" sz="1400" b="1" dirty="0">
                <a:solidFill>
                  <a:srgbClr val="202E3D"/>
                </a:solidFill>
              </a:rPr>
              <a:t>Communication Channels</a:t>
            </a:r>
          </a:p>
          <a:p>
            <a:pPr marL="0" lvl="1">
              <a:lnSpc>
                <a:spcPts val="1800"/>
              </a:lnSpc>
              <a:buClr>
                <a:srgbClr val="202E3D"/>
              </a:buClr>
              <a:defRPr/>
            </a:pPr>
            <a:r>
              <a:rPr lang="en-US" sz="1400" dirty="0">
                <a:solidFill>
                  <a:srgbClr val="202E3D"/>
                </a:solidFill>
              </a:rPr>
              <a:t>Direct emails to Suppliers from Haworth will come from suppliers@haworth.com</a:t>
            </a:r>
          </a:p>
          <a:p>
            <a:pPr marL="0" lvl="1">
              <a:lnSpc>
                <a:spcPts val="1800"/>
              </a:lnSpc>
              <a:buClr>
                <a:srgbClr val="202E3D"/>
              </a:buClr>
              <a:defRPr/>
            </a:pPr>
            <a:r>
              <a:rPr lang="en-US" sz="1400" dirty="0">
                <a:solidFill>
                  <a:srgbClr val="202E3D"/>
                </a:solidFill>
              </a:rPr>
              <a:t>For support, contact us at </a:t>
            </a:r>
            <a:r>
              <a:rPr lang="en-US" sz="1400" dirty="0">
                <a:solidFill>
                  <a:srgbClr val="202E3D"/>
                </a:solidFill>
                <a:hlinkClick r:id="rId6"/>
              </a:rPr>
              <a:t>helpdesk@haworth.com</a:t>
            </a:r>
            <a:r>
              <a:rPr lang="en-US" sz="1400" dirty="0">
                <a:solidFill>
                  <a:srgbClr val="202E3D"/>
                </a:solidFill>
              </a:rPr>
              <a:t>, or call </a:t>
            </a:r>
            <a:r>
              <a:rPr lang="en-US" sz="1400" dirty="0"/>
              <a:t>616.393.4357 or 877.592.5435</a:t>
            </a:r>
            <a:endParaRPr lang="en-US" sz="1400" dirty="0">
              <a:solidFill>
                <a:srgbClr val="202E3D"/>
              </a:solidFill>
            </a:endParaRPr>
          </a:p>
          <a:p>
            <a:pPr marL="0" lvl="1">
              <a:lnSpc>
                <a:spcPts val="1800"/>
              </a:lnSpc>
              <a:buClr>
                <a:srgbClr val="202E3D"/>
              </a:buClr>
              <a:defRPr/>
            </a:pPr>
            <a:r>
              <a:rPr lang="en-US" sz="1400" dirty="0">
                <a:solidFill>
                  <a:srgbClr val="202E3D"/>
                </a:solidFill>
              </a:rPr>
              <a:t>Review Haworth.com for supplier support</a:t>
            </a:r>
          </a:p>
          <a:p>
            <a:pPr marL="0" marR="0" lvl="1" indent="0" algn="l" defTabSz="914400" rtl="0" eaLnBrk="1" fontAlgn="auto" latinLnBrk="0" hangingPunct="1">
              <a:lnSpc>
                <a:spcPts val="1800"/>
              </a:lnSpc>
              <a:spcBef>
                <a:spcPts val="0"/>
              </a:spcBef>
              <a:spcAft>
                <a:spcPts val="600"/>
              </a:spcAft>
              <a:buClr>
                <a:srgbClr val="202E3D"/>
              </a:buClr>
              <a:buSzTx/>
              <a:buFont typeface="Arial" panose="020B0604020202020204" pitchFamily="34" charset="0"/>
              <a:buNone/>
              <a:tabLst/>
              <a:defRPr/>
            </a:pPr>
            <a:endParaRPr kumimoji="0" lang="en-US" sz="1400" b="0" i="0" u="none" strike="noStrike" kern="1200" cap="none" spc="0" normalizeH="0" baseline="0" noProof="0" dirty="0">
              <a:ln>
                <a:noFill/>
              </a:ln>
              <a:solidFill>
                <a:srgbClr val="202E3D"/>
              </a:solidFill>
              <a:effectLst/>
              <a:uLnTx/>
              <a:uFillTx/>
              <a:latin typeface="Franklin Gothic Book"/>
              <a:ea typeface="+mn-ea"/>
              <a:cs typeface="+mn-cs"/>
            </a:endParaRPr>
          </a:p>
        </p:txBody>
      </p:sp>
    </p:spTree>
    <p:extLst>
      <p:ext uri="{BB962C8B-B14F-4D97-AF65-F5344CB8AC3E}">
        <p14:creationId xmlns:p14="http://schemas.microsoft.com/office/powerpoint/2010/main" val="1242735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F3F3DC-E38D-B05E-1576-8734CBBAAF8D}"/>
              </a:ext>
            </a:extLst>
          </p:cNvPr>
          <p:cNvSpPr>
            <a:spLocks noGrp="1"/>
          </p:cNvSpPr>
          <p:nvPr>
            <p:ph type="title"/>
          </p:nvPr>
        </p:nvSpPr>
        <p:spPr>
          <a:xfrm>
            <a:off x="342901" y="828449"/>
            <a:ext cx="5588000" cy="605988"/>
          </a:xfrm>
        </p:spPr>
        <p:txBody>
          <a:bodyPr anchor="ctr">
            <a:normAutofit/>
          </a:bodyPr>
          <a:lstStyle/>
          <a:p>
            <a:r>
              <a:rPr lang="en-US" sz="1900"/>
              <a:t>Action Items upon Receiving Haworth and SAP Business Network Emails</a:t>
            </a:r>
          </a:p>
        </p:txBody>
      </p:sp>
      <p:pic>
        <p:nvPicPr>
          <p:cNvPr id="8" name="Content Placeholder 7" descr="Social network concept on digital display">
            <a:extLst>
              <a:ext uri="{FF2B5EF4-FFF2-40B4-BE49-F238E27FC236}">
                <a16:creationId xmlns:a16="http://schemas.microsoft.com/office/drawing/2014/main" id="{6082797E-3358-4489-BBCF-BC8A387DF8B3}"/>
              </a:ext>
            </a:extLst>
          </p:cNvPr>
          <p:cNvPicPr>
            <a:picLocks noGrp="1" noChangeAspect="1"/>
          </p:cNvPicPr>
          <p:nvPr>
            <p:ph type="pic" sz="quarter" idx="13"/>
          </p:nvPr>
        </p:nvPicPr>
        <p:blipFill>
          <a:blip r:embed="rId3"/>
          <a:srcRect l="23515" r="27839"/>
          <a:stretch>
            <a:fillRect/>
          </a:stretch>
        </p:blipFill>
        <p:spPr>
          <a:xfrm>
            <a:off x="6261100" y="10"/>
            <a:ext cx="5930899" cy="6857989"/>
          </a:xfrm>
          <a:prstGeom prst="rect">
            <a:avLst/>
          </a:prstGeom>
          <a:noFill/>
        </p:spPr>
      </p:pic>
      <p:sp>
        <p:nvSpPr>
          <p:cNvPr id="7" name="Content Placeholder 6">
            <a:extLst>
              <a:ext uri="{FF2B5EF4-FFF2-40B4-BE49-F238E27FC236}">
                <a16:creationId xmlns:a16="http://schemas.microsoft.com/office/drawing/2014/main" id="{281290A7-8A97-EBDC-6D48-12870EB04691}"/>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8187" y="1726087"/>
            <a:ext cx="5219333" cy="4953000"/>
          </a:xfrm>
        </p:spPr>
        <p:txBody>
          <a:bodyPr>
            <a:normAutofit/>
          </a:bodyPr>
          <a:lstStyle/>
          <a:p>
            <a:pPr marL="0" indent="0">
              <a:spcBef>
                <a:spcPts val="2500"/>
              </a:spcBef>
              <a:spcAft>
                <a:spcPts val="600"/>
              </a:spcAft>
              <a:buFont typeface="Arial" panose="020B0604020202020204" pitchFamily="34" charset="0"/>
              <a:buNone/>
            </a:pPr>
            <a:r>
              <a:rPr lang="en-US" b="1" dirty="0"/>
              <a:t>Onboarding Emails and Prompt Review</a:t>
            </a:r>
          </a:p>
          <a:p>
            <a:pPr lvl="1">
              <a:spcAft>
                <a:spcPts val="600"/>
              </a:spcAft>
            </a:pPr>
            <a:r>
              <a:rPr dirty="0"/>
              <a:t>Suppliers check emails to identify onboarding instructions </a:t>
            </a:r>
          </a:p>
          <a:p>
            <a:pPr lvl="2">
              <a:spcAft>
                <a:spcPts val="600"/>
              </a:spcAft>
            </a:pPr>
            <a:r>
              <a:rPr lang="en-US" b="1" dirty="0"/>
              <a:t>Get Registered!</a:t>
            </a:r>
          </a:p>
          <a:p>
            <a:pPr marL="0" indent="0">
              <a:spcBef>
                <a:spcPts val="2500"/>
              </a:spcBef>
              <a:spcAft>
                <a:spcPts val="600"/>
              </a:spcAft>
              <a:buFont typeface="Arial" panose="020B0604020202020204" pitchFamily="34" charset="0"/>
              <a:buNone/>
            </a:pPr>
            <a:r>
              <a:rPr lang="en-US" b="1" dirty="0"/>
              <a:t>Follow Onboarding Instructions</a:t>
            </a:r>
          </a:p>
          <a:p>
            <a:pPr lvl="1">
              <a:spcAft>
                <a:spcPts val="600"/>
              </a:spcAft>
            </a:pPr>
            <a:r>
              <a:rPr dirty="0"/>
              <a:t>Suppliers should carefully follow provided steps to complete onboarding smoothly.</a:t>
            </a:r>
          </a:p>
          <a:p>
            <a:pPr lvl="2">
              <a:spcAft>
                <a:spcPts val="600"/>
              </a:spcAft>
            </a:pPr>
            <a:r>
              <a:rPr lang="en-US" dirty="0"/>
              <a:t>Read FAQs and reach out if you have questions</a:t>
            </a:r>
          </a:p>
          <a:p>
            <a:pPr lvl="3"/>
            <a:endParaRPr lang="en-US" dirty="0">
              <a:latin typeface="+mn-lt"/>
            </a:endParaRPr>
          </a:p>
          <a:p>
            <a:pPr lvl="3"/>
            <a:r>
              <a:rPr lang="en-US" b="1" dirty="0">
                <a:latin typeface="+mn-lt"/>
              </a:rPr>
              <a:t>Seek Assistance When Needed</a:t>
            </a:r>
          </a:p>
          <a:p>
            <a:pPr lvl="1">
              <a:spcAft>
                <a:spcPts val="600"/>
              </a:spcAft>
            </a:pPr>
            <a:r>
              <a:rPr dirty="0"/>
              <a:t>For any difficulties, suppliers are encouraged to contact support to avoid transaction delays.</a:t>
            </a:r>
          </a:p>
          <a:p>
            <a:pPr lvl="2">
              <a:spcAft>
                <a:spcPts val="600"/>
              </a:spcAft>
            </a:pPr>
            <a:r>
              <a:rPr lang="en-US" dirty="0"/>
              <a:t>Reach out to </a:t>
            </a:r>
            <a:r>
              <a:rPr lang="en-US"/>
              <a:t>helpdesk@haworth.com</a:t>
            </a:r>
            <a:endParaRPr lang="en-US" dirty="0"/>
          </a:p>
        </p:txBody>
      </p:sp>
      <p:sp>
        <p:nvSpPr>
          <p:cNvPr id="13" name="Footer Placeholder 4">
            <a:extLst>
              <a:ext uri="{FF2B5EF4-FFF2-40B4-BE49-F238E27FC236}">
                <a16:creationId xmlns:a16="http://schemas.microsoft.com/office/drawing/2014/main" id="{74D1B7AA-3455-0F0F-A33F-B90BC5B1F4CD}"/>
              </a:ext>
            </a:extLst>
          </p:cNvPr>
          <p:cNvSpPr>
            <a:spLocks noGrp="1"/>
          </p:cNvSpPr>
          <p:nvPr>
            <p:ph type="ftr" sz="quarter" idx="11"/>
          </p:nvPr>
        </p:nvSpPr>
        <p:spPr>
          <a:xfrm>
            <a:off x="3311525" y="381000"/>
            <a:ext cx="2614662" cy="155799"/>
          </a:xfrm>
        </p:spPr>
        <p:txBody>
          <a:bodyPr/>
          <a:lstStyle/>
          <a:p>
            <a:pPr>
              <a:spcAft>
                <a:spcPts val="600"/>
              </a:spcAft>
            </a:pPr>
            <a:r>
              <a:rPr lang="en-US"/>
              <a:t>Footer</a:t>
            </a:r>
          </a:p>
        </p:txBody>
      </p:sp>
      <p:sp>
        <p:nvSpPr>
          <p:cNvPr id="2" name="Slide Number Placeholder 1" hidden="1">
            <a:extLst>
              <a:ext uri="{FF2B5EF4-FFF2-40B4-BE49-F238E27FC236}">
                <a16:creationId xmlns:a16="http://schemas.microsoft.com/office/drawing/2014/main" id="{DFC1BC1D-F2B7-B40E-7961-CE3C962572A3}"/>
              </a:ext>
            </a:extLst>
          </p:cNvPr>
          <p:cNvSpPr>
            <a:spLocks noGrp="1"/>
          </p:cNvSpPr>
          <p:nvPr>
            <p:ph type="sldNum" sz="quarter" idx="4294967295"/>
          </p:nvPr>
        </p:nvSpPr>
        <p:spPr>
          <a:xfrm>
            <a:off x="9190038" y="367521"/>
            <a:ext cx="2619268" cy="161583"/>
          </a:xfrm>
        </p:spPr>
        <p:txBody>
          <a:bodyPr/>
          <a:lstStyle/>
          <a:p>
            <a:pPr>
              <a:spcAft>
                <a:spcPts val="600"/>
              </a:spcAft>
            </a:pPr>
            <a:fld id="{3AEB317C-CD42-EA44-9D08-DFA7660C5E76}" type="slidenum">
              <a:rPr lang="en-US" smtClean="0"/>
              <a:pPr>
                <a:spcAft>
                  <a:spcPts val="600"/>
                </a:spcAft>
              </a:pPr>
              <a:t>27</a:t>
            </a:fld>
            <a:endParaRPr lang="en-US"/>
          </a:p>
        </p:txBody>
      </p:sp>
    </p:spTree>
    <p:extLst>
      <p:ext uri="{BB962C8B-B14F-4D97-AF65-F5344CB8AC3E}">
        <p14:creationId xmlns:p14="http://schemas.microsoft.com/office/powerpoint/2010/main" val="33235171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DA8A8-D020-C599-C61E-A0784FFA23AE}"/>
              </a:ext>
            </a:extLst>
          </p:cNvPr>
          <p:cNvSpPr>
            <a:spLocks noGrp="1"/>
          </p:cNvSpPr>
          <p:nvPr>
            <p:ph type="title"/>
          </p:nvPr>
        </p:nvSpPr>
        <p:spPr>
          <a:xfrm>
            <a:off x="217379" y="2505121"/>
            <a:ext cx="6635807" cy="3193425"/>
          </a:xfrm>
        </p:spPr>
        <p:txBody>
          <a:bodyPr anchor="ctr">
            <a:normAutofit fontScale="90000"/>
          </a:bodyPr>
          <a:lstStyle/>
          <a:p>
            <a:r>
              <a:rPr lang="en-US" sz="2200" u="sng" dirty="0"/>
              <a:t>Key Rollout Dates and How to Stay Informed</a:t>
            </a:r>
            <a:br>
              <a:rPr lang="en-US" sz="1900" dirty="0"/>
            </a:br>
            <a:br>
              <a:rPr lang="en-US" sz="1900" dirty="0"/>
            </a:br>
            <a:r>
              <a:rPr lang="en-US" sz="1900" dirty="0"/>
              <a:t>Phase 1 (All invites have been sent)</a:t>
            </a:r>
            <a:br>
              <a:rPr lang="en-US" sz="1900" dirty="0"/>
            </a:br>
            <a:r>
              <a:rPr lang="en-US" sz="1900" dirty="0"/>
              <a:t>- If you have not received, please reach out to suppliers@haworth.com</a:t>
            </a:r>
            <a:br>
              <a:rPr lang="en-US" sz="1900" dirty="0"/>
            </a:br>
            <a:r>
              <a:rPr lang="en-US" sz="1900" dirty="0"/>
              <a:t>- Register ASAP</a:t>
            </a:r>
            <a:br>
              <a:rPr lang="en-US" sz="1900" dirty="0"/>
            </a:br>
            <a:r>
              <a:rPr lang="en-US" sz="1900" dirty="0"/>
              <a:t>- On-line Support</a:t>
            </a:r>
            <a:br>
              <a:rPr lang="en-US" sz="1900" dirty="0"/>
            </a:br>
            <a:r>
              <a:rPr lang="en-US" sz="1900" dirty="0"/>
              <a:t>	</a:t>
            </a:r>
            <a:r>
              <a:rPr lang="en-US" sz="1900" dirty="0">
                <a:hlinkClick r:id="rId3"/>
              </a:rPr>
              <a:t>https://Haworth.com/na/en/about/suppliers.html</a:t>
            </a:r>
            <a:br>
              <a:rPr lang="en-US" sz="1900" dirty="0"/>
            </a:br>
            <a:br>
              <a:rPr lang="en-US" sz="1900" dirty="0"/>
            </a:br>
            <a:r>
              <a:rPr lang="en-US" sz="1900" dirty="0"/>
              <a:t>Phase 2 (Upcoming)</a:t>
            </a:r>
            <a:br>
              <a:rPr lang="en-US" sz="1900" dirty="0"/>
            </a:br>
            <a:r>
              <a:rPr lang="en-US" sz="1900" dirty="0"/>
              <a:t>	- Email invite for the SAP Business Network Supplier Summit</a:t>
            </a:r>
            <a:br>
              <a:rPr lang="en-US" sz="1900" dirty="0"/>
            </a:br>
            <a:r>
              <a:rPr lang="en-US" sz="1900" dirty="0"/>
              <a:t>	- EDI changes may be required</a:t>
            </a:r>
            <a:br>
              <a:rPr lang="en-US" sz="1900" dirty="0"/>
            </a:br>
            <a:br>
              <a:rPr lang="en-US" sz="1900" dirty="0"/>
            </a:br>
            <a:r>
              <a:rPr lang="en-US" sz="1900" dirty="0"/>
              <a:t>Staying Informed</a:t>
            </a:r>
            <a:br>
              <a:rPr lang="en-US" sz="1900" dirty="0"/>
            </a:br>
            <a:r>
              <a:rPr lang="en-US" sz="1900" dirty="0"/>
              <a:t>	- Haworth Supplier Site</a:t>
            </a:r>
            <a:br>
              <a:rPr lang="en-US" sz="1900" dirty="0"/>
            </a:br>
            <a:r>
              <a:rPr lang="en-US" sz="1900" dirty="0"/>
              <a:t>	- Haworth Purchasing Contact</a:t>
            </a:r>
            <a:br>
              <a:rPr lang="en-US" sz="1900" dirty="0"/>
            </a:br>
            <a:r>
              <a:rPr lang="en-US" sz="1900" dirty="0"/>
              <a:t>	- Technology Update Sessions</a:t>
            </a:r>
            <a:br>
              <a:rPr lang="en-US" sz="1900" dirty="0"/>
            </a:br>
            <a:r>
              <a:rPr lang="en-US" sz="1900" dirty="0"/>
              <a:t>	- SAP Business Network Supplier Summit</a:t>
            </a:r>
            <a:br>
              <a:rPr lang="en-US" sz="1900" dirty="0"/>
            </a:br>
            <a:br>
              <a:rPr lang="en-US" sz="1900" dirty="0"/>
            </a:br>
            <a:br>
              <a:rPr lang="en-US" sz="1900" dirty="0"/>
            </a:br>
            <a:endParaRPr lang="en-US" sz="1900" dirty="0"/>
          </a:p>
        </p:txBody>
      </p:sp>
      <p:pic>
        <p:nvPicPr>
          <p:cNvPr id="8" name="Content Placeholder 7" descr="Check mark date on the calendar">
            <a:extLst>
              <a:ext uri="{FF2B5EF4-FFF2-40B4-BE49-F238E27FC236}">
                <a16:creationId xmlns:a16="http://schemas.microsoft.com/office/drawing/2014/main" id="{A1D6CDB2-0684-4E39-B09E-81D24A6CC317}"/>
              </a:ext>
            </a:extLst>
          </p:cNvPr>
          <p:cNvPicPr>
            <a:picLocks noGrp="1" noChangeAspect="1"/>
          </p:cNvPicPr>
          <p:nvPr>
            <p:ph type="pic" sz="quarter" idx="13"/>
          </p:nvPr>
        </p:nvPicPr>
        <p:blipFill>
          <a:blip r:embed="rId4"/>
          <a:stretch/>
        </p:blipFill>
        <p:spPr>
          <a:xfrm>
            <a:off x="6853186" y="887720"/>
            <a:ext cx="5338813" cy="5082559"/>
          </a:xfrm>
          <a:prstGeom prst="rect">
            <a:avLst/>
          </a:prstGeom>
          <a:noFill/>
        </p:spPr>
      </p:pic>
      <p:sp>
        <p:nvSpPr>
          <p:cNvPr id="2" name="Slide Number Placeholder 1" hidden="1">
            <a:extLst>
              <a:ext uri="{FF2B5EF4-FFF2-40B4-BE49-F238E27FC236}">
                <a16:creationId xmlns:a16="http://schemas.microsoft.com/office/drawing/2014/main" id="{DB1AC608-8928-F99B-B65C-3BA8CC0B6907}"/>
              </a:ext>
            </a:extLst>
          </p:cNvPr>
          <p:cNvSpPr>
            <a:spLocks noGrp="1"/>
          </p:cNvSpPr>
          <p:nvPr>
            <p:ph type="sldNum" sz="quarter" idx="4294967295"/>
          </p:nvPr>
        </p:nvSpPr>
        <p:spPr>
          <a:xfrm>
            <a:off x="9190038" y="367521"/>
            <a:ext cx="2619268" cy="161583"/>
          </a:xfrm>
        </p:spPr>
        <p:txBody>
          <a:bodyPr/>
          <a:lstStyle/>
          <a:p>
            <a:pPr>
              <a:spcAft>
                <a:spcPts val="600"/>
              </a:spcAft>
            </a:pPr>
            <a:fld id="{3AEB317C-CD42-EA44-9D08-DFA7660C5E76}" type="slidenum">
              <a:rPr lang="en-US" smtClean="0"/>
              <a:pPr>
                <a:spcAft>
                  <a:spcPts val="600"/>
                </a:spcAft>
              </a:pPr>
              <a:t>28</a:t>
            </a:fld>
            <a:endParaRPr lang="en-US"/>
          </a:p>
        </p:txBody>
      </p:sp>
    </p:spTree>
    <p:extLst>
      <p:ext uri="{BB962C8B-B14F-4D97-AF65-F5344CB8AC3E}">
        <p14:creationId xmlns:p14="http://schemas.microsoft.com/office/powerpoint/2010/main" val="243878960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C46C6-DC40-EEAD-FAF7-27D4B71222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40DF07-15C3-72CE-6AC9-C9F83589D15B}"/>
              </a:ext>
            </a:extLst>
          </p:cNvPr>
          <p:cNvSpPr>
            <a:spLocks noGrp="1"/>
          </p:cNvSpPr>
          <p:nvPr>
            <p:ph type="title"/>
          </p:nvPr>
        </p:nvSpPr>
        <p:spPr>
          <a:xfrm>
            <a:off x="342900" y="565855"/>
            <a:ext cx="4130674" cy="605988"/>
          </a:xfrm>
        </p:spPr>
        <p:txBody>
          <a:bodyPr anchor="ctr">
            <a:normAutofit/>
          </a:bodyPr>
          <a:lstStyle/>
          <a:p>
            <a:r>
              <a:rPr lang="en-US" sz="1900"/>
              <a:t>How to Navigate</a:t>
            </a:r>
          </a:p>
        </p:txBody>
      </p:sp>
      <p:sp>
        <p:nvSpPr>
          <p:cNvPr id="2" name="Slide Number Placeholder 1" hidden="1">
            <a:extLst>
              <a:ext uri="{FF2B5EF4-FFF2-40B4-BE49-F238E27FC236}">
                <a16:creationId xmlns:a16="http://schemas.microsoft.com/office/drawing/2014/main" id="{1C35AF32-935E-6A11-D3F6-B9BC7D6DF533}"/>
              </a:ext>
            </a:extLst>
          </p:cNvPr>
          <p:cNvSpPr>
            <a:spLocks noGrp="1"/>
          </p:cNvSpPr>
          <p:nvPr>
            <p:ph type="sldNum" sz="quarter" idx="4294967295"/>
          </p:nvPr>
        </p:nvSpPr>
        <p:spPr>
          <a:xfrm>
            <a:off x="9190038" y="367521"/>
            <a:ext cx="2619268" cy="161583"/>
          </a:xfrm>
        </p:spPr>
        <p:txBody>
          <a:bodyPr/>
          <a:lstStyle/>
          <a:p>
            <a:pPr>
              <a:spcAft>
                <a:spcPts val="600"/>
              </a:spcAft>
            </a:pPr>
            <a:fld id="{3AEB317C-CD42-EA44-9D08-DFA7660C5E76}" type="slidenum">
              <a:rPr lang="en-US" smtClean="0"/>
              <a:pPr>
                <a:spcAft>
                  <a:spcPts val="600"/>
                </a:spcAft>
              </a:pPr>
              <a:t>29</a:t>
            </a:fld>
            <a:endParaRPr lang="en-US"/>
          </a:p>
        </p:txBody>
      </p:sp>
      <p:pic>
        <p:nvPicPr>
          <p:cNvPr id="5" name="Picture 4">
            <a:extLst>
              <a:ext uri="{FF2B5EF4-FFF2-40B4-BE49-F238E27FC236}">
                <a16:creationId xmlns:a16="http://schemas.microsoft.com/office/drawing/2014/main" id="{6ACA9DE1-AA42-A94C-2E74-44D225A08A4C}"/>
              </a:ext>
            </a:extLst>
          </p:cNvPr>
          <p:cNvPicPr>
            <a:picLocks noChangeAspect="1"/>
          </p:cNvPicPr>
          <p:nvPr/>
        </p:nvPicPr>
        <p:blipFill>
          <a:blip r:embed="rId3"/>
          <a:stretch>
            <a:fillRect/>
          </a:stretch>
        </p:blipFill>
        <p:spPr>
          <a:xfrm>
            <a:off x="262579" y="1627103"/>
            <a:ext cx="4297843" cy="2099270"/>
          </a:xfrm>
          <a:prstGeom prst="rect">
            <a:avLst/>
          </a:prstGeom>
        </p:spPr>
      </p:pic>
      <p:sp>
        <p:nvSpPr>
          <p:cNvPr id="6" name="Content Placeholder 6">
            <a:extLst>
              <a:ext uri="{FF2B5EF4-FFF2-40B4-BE49-F238E27FC236}">
                <a16:creationId xmlns:a16="http://schemas.microsoft.com/office/drawing/2014/main" id="{B9F7BEC0-CB6F-4DC1-4750-EF11F8F29E30}"/>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704162" y="1290613"/>
            <a:ext cx="1408148" cy="336490"/>
          </a:xfrm>
        </p:spPr>
        <p:txBody>
          <a:bodyPr>
            <a:normAutofit/>
          </a:bodyPr>
          <a:lstStyle/>
          <a:p>
            <a:pPr marL="0" indent="0">
              <a:spcBef>
                <a:spcPts val="2500"/>
              </a:spcBef>
              <a:spcAft>
                <a:spcPts val="600"/>
              </a:spcAft>
              <a:buFont typeface="Arial" panose="020B0604020202020204" pitchFamily="34" charset="0"/>
              <a:buNone/>
            </a:pPr>
            <a:r>
              <a:rPr lang="en-US" b="1"/>
              <a:t>Haworth.com</a:t>
            </a:r>
            <a:endParaRPr lang="en-US"/>
          </a:p>
          <a:p>
            <a:pPr marL="0" lvl="1" indent="0">
              <a:spcAft>
                <a:spcPts val="600"/>
              </a:spcAft>
              <a:buFont typeface="Arial" panose="020B0604020202020204" pitchFamily="34" charset="0"/>
              <a:buNone/>
            </a:pPr>
            <a:endParaRPr lang="en-US"/>
          </a:p>
        </p:txBody>
      </p:sp>
      <p:pic>
        <p:nvPicPr>
          <p:cNvPr id="8" name="Picture 7">
            <a:extLst>
              <a:ext uri="{FF2B5EF4-FFF2-40B4-BE49-F238E27FC236}">
                <a16:creationId xmlns:a16="http://schemas.microsoft.com/office/drawing/2014/main" id="{CD8A792A-3078-AAAE-DF69-997645C35704}"/>
              </a:ext>
            </a:extLst>
          </p:cNvPr>
          <p:cNvPicPr>
            <a:picLocks noChangeAspect="1"/>
          </p:cNvPicPr>
          <p:nvPr/>
        </p:nvPicPr>
        <p:blipFill>
          <a:blip r:embed="rId4"/>
          <a:stretch>
            <a:fillRect/>
          </a:stretch>
        </p:blipFill>
        <p:spPr>
          <a:xfrm>
            <a:off x="3277874" y="2400887"/>
            <a:ext cx="5263110" cy="2759023"/>
          </a:xfrm>
          <a:prstGeom prst="rect">
            <a:avLst/>
          </a:prstGeom>
        </p:spPr>
      </p:pic>
      <p:pic>
        <p:nvPicPr>
          <p:cNvPr id="20" name="Picture Placeholder 19">
            <a:extLst>
              <a:ext uri="{FF2B5EF4-FFF2-40B4-BE49-F238E27FC236}">
                <a16:creationId xmlns:a16="http://schemas.microsoft.com/office/drawing/2014/main" id="{B79D3EF7-8A76-3211-F9C5-8AF4A10EA595}"/>
              </a:ext>
            </a:extLst>
          </p:cNvPr>
          <p:cNvPicPr>
            <a:picLocks noGrp="1" noChangeAspect="1"/>
          </p:cNvPicPr>
          <p:nvPr>
            <p:ph type="pic" sz="quarter" idx="13"/>
          </p:nvPr>
        </p:nvPicPr>
        <p:blipFill>
          <a:blip r:embed="rId5"/>
          <a:srcRect t="14929" b="14929"/>
          <a:stretch/>
        </p:blipFill>
        <p:spPr>
          <a:xfrm>
            <a:off x="6602701" y="3861597"/>
            <a:ext cx="5512794" cy="2759023"/>
          </a:xfrm>
          <a:prstGeom prst="rect">
            <a:avLst/>
          </a:prstGeom>
        </p:spPr>
      </p:pic>
      <p:sp>
        <p:nvSpPr>
          <p:cNvPr id="9" name="Oval 8">
            <a:extLst>
              <a:ext uri="{FF2B5EF4-FFF2-40B4-BE49-F238E27FC236}">
                <a16:creationId xmlns:a16="http://schemas.microsoft.com/office/drawing/2014/main" id="{5CC3BA96-447C-CC24-E46F-C8E6BDB552D0}"/>
              </a:ext>
            </a:extLst>
          </p:cNvPr>
          <p:cNvSpPr/>
          <p:nvPr/>
        </p:nvSpPr>
        <p:spPr>
          <a:xfrm>
            <a:off x="3946358" y="4581626"/>
            <a:ext cx="789271" cy="1540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5F40A8E-6D8F-75BE-2BDB-EF7C52B7A49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28444" y="1458858"/>
            <a:ext cx="1112371" cy="1110274"/>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 typeface="Arial" panose="020B0604020202020204" pitchFamily="34" charset="0"/>
              <a:buNone/>
              <a:defRPr sz="1400" b="0" i="0" kern="1200">
                <a:solidFill>
                  <a:schemeClr val="tx1"/>
                </a:solidFill>
                <a:latin typeface="+mn-lt"/>
                <a:ea typeface="+mn-ea"/>
                <a:cs typeface="+mn-cs"/>
              </a:defRPr>
            </a:lvl1pPr>
            <a:lvl2pPr marL="237744" indent="-237744" algn="l" defTabSz="914400" rtl="0" eaLnBrk="1" latinLnBrk="0" hangingPunct="1">
              <a:lnSpc>
                <a:spcPts val="1800"/>
              </a:lnSpc>
              <a:spcBef>
                <a:spcPts val="0"/>
              </a:spcBef>
              <a:buClr>
                <a:schemeClr val="tx1"/>
              </a:buClr>
              <a:buFont typeface="Arial" panose="020B0604020202020204" pitchFamily="34" charset="0"/>
              <a:buChar char="•"/>
              <a:tabLst/>
              <a:defRPr lang="en-US" sz="1400" b="0" i="0" kern="1200">
                <a:solidFill>
                  <a:schemeClr val="tx1"/>
                </a:solidFill>
                <a:latin typeface="+mn-lt"/>
                <a:ea typeface="+mn-ea"/>
                <a:cs typeface="+mn-cs"/>
              </a:defRPr>
            </a:lvl2pPr>
            <a:lvl3pPr marL="406400" indent="-237744" algn="l" defTabSz="914400" rtl="0" eaLnBrk="1" latinLnBrk="0" hangingPunct="1">
              <a:lnSpc>
                <a:spcPts val="1800"/>
              </a:lnSpc>
              <a:spcBef>
                <a:spcPts val="0"/>
              </a:spcBef>
              <a:buClr>
                <a:schemeClr val="tx1"/>
              </a:buClr>
              <a:buSzPct val="100000"/>
              <a:buFont typeface="System Font Regular"/>
              <a:buChar char="◦"/>
              <a:tabLst/>
              <a:defRPr lang="en-US" sz="1400" b="0" i="0" kern="1200">
                <a:solidFill>
                  <a:schemeClr val="tx1"/>
                </a:solidFill>
                <a:latin typeface="+mn-lt"/>
                <a:ea typeface="+mn-ea"/>
                <a:cs typeface="+mn-cs"/>
              </a:defRPr>
            </a:lvl3pPr>
            <a:lvl4pPr marL="0" indent="0" algn="l" defTabSz="914400" rtl="0" eaLnBrk="1" latinLnBrk="0" hangingPunct="1">
              <a:lnSpc>
                <a:spcPts val="1800"/>
              </a:lnSpc>
              <a:spcBef>
                <a:spcPts val="0"/>
              </a:spcBef>
              <a:spcAft>
                <a:spcPts val="600"/>
              </a:spcAft>
              <a:buSzPct val="100000"/>
              <a:buFont typeface="Franklin Gothic Book" panose="020B0503020102020204" pitchFamily="34" charset="0"/>
              <a:buNone/>
              <a:tabLst/>
              <a:defRPr sz="1600" b="0" i="0" kern="1200">
                <a:solidFill>
                  <a:schemeClr val="tx1"/>
                </a:solidFill>
                <a:latin typeface="+mj-lt"/>
                <a:ea typeface="+mn-ea"/>
                <a:cs typeface="+mn-cs"/>
              </a:defRPr>
            </a:lvl4pPr>
            <a:lvl5pPr marL="7938" indent="0" algn="l" defTabSz="914400" rtl="0" eaLnBrk="1" latinLnBrk="0" hangingPunct="1">
              <a:lnSpc>
                <a:spcPts val="1800"/>
              </a:lnSpc>
              <a:spcBef>
                <a:spcPts val="0"/>
              </a:spcBef>
              <a:buFont typeface="Franklin Gothic Book" panose="020B0503020102020204" pitchFamily="34" charset="0"/>
              <a:buNone/>
              <a:tabLst/>
              <a:defRPr sz="14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500"/>
              </a:spcBef>
              <a:spcAft>
                <a:spcPts val="600"/>
              </a:spcAft>
            </a:pPr>
            <a:r>
              <a:rPr lang="en-US" b="1"/>
              <a:t>Haworth.com</a:t>
            </a:r>
          </a:p>
          <a:p>
            <a:pPr>
              <a:lnSpc>
                <a:spcPct val="100000"/>
              </a:lnSpc>
              <a:spcBef>
                <a:spcPts val="2500"/>
              </a:spcBef>
              <a:spcAft>
                <a:spcPts val="600"/>
              </a:spcAft>
            </a:pPr>
            <a:r>
              <a:rPr lang="en-US" b="1"/>
              <a:t>Go to Bottom</a:t>
            </a:r>
            <a:endParaRPr lang="en-US"/>
          </a:p>
          <a:p>
            <a:pPr marL="0" lvl="1" indent="0">
              <a:spcAft>
                <a:spcPts val="600"/>
              </a:spcAft>
              <a:buFont typeface="Arial" panose="020B0604020202020204" pitchFamily="34" charset="0"/>
              <a:buNone/>
            </a:pPr>
            <a:endParaRPr lang="en-US"/>
          </a:p>
        </p:txBody>
      </p:sp>
      <p:cxnSp>
        <p:nvCxnSpPr>
          <p:cNvPr id="12" name="Straight Arrow Connector 11">
            <a:extLst>
              <a:ext uri="{FF2B5EF4-FFF2-40B4-BE49-F238E27FC236}">
                <a16:creationId xmlns:a16="http://schemas.microsoft.com/office/drawing/2014/main" id="{2FABA227-C89B-ADA4-DA9D-C15E51569F5F}"/>
              </a:ext>
            </a:extLst>
          </p:cNvPr>
          <p:cNvCxnSpPr/>
          <p:nvPr/>
        </p:nvCxnSpPr>
        <p:spPr>
          <a:xfrm flipH="1">
            <a:off x="4735629" y="2319688"/>
            <a:ext cx="1360371" cy="20886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6">
            <a:extLst>
              <a:ext uri="{FF2B5EF4-FFF2-40B4-BE49-F238E27FC236}">
                <a16:creationId xmlns:a16="http://schemas.microsoft.com/office/drawing/2014/main" id="{61F51A4F-0F10-DCBF-AC0D-2D4DEABB4BF8}"/>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909269" y="3471352"/>
            <a:ext cx="2647010" cy="1110274"/>
          </a:xfrm>
          <a:prstGeom prst="rect">
            <a:avLst/>
          </a:prstGeom>
        </p:spPr>
        <p:txBody>
          <a:bodyPr vert="horz" lIns="0" tIns="0" rIns="0" bIns="0" rtlCol="0">
            <a:normAutofit/>
          </a:bodyPr>
          <a:lstStyle>
            <a:lvl1pPr marL="0" indent="0" algn="l" defTabSz="914400" rtl="0" eaLnBrk="1" latinLnBrk="0" hangingPunct="1">
              <a:lnSpc>
                <a:spcPts val="1800"/>
              </a:lnSpc>
              <a:spcBef>
                <a:spcPts val="0"/>
              </a:spcBef>
              <a:buFont typeface="Arial" panose="020B0604020202020204" pitchFamily="34" charset="0"/>
              <a:buNone/>
              <a:defRPr sz="1400" b="0" i="0" kern="1200">
                <a:solidFill>
                  <a:schemeClr val="tx1"/>
                </a:solidFill>
                <a:latin typeface="+mn-lt"/>
                <a:ea typeface="+mn-ea"/>
                <a:cs typeface="+mn-cs"/>
              </a:defRPr>
            </a:lvl1pPr>
            <a:lvl2pPr marL="237744" indent="-237744" algn="l" defTabSz="914400" rtl="0" eaLnBrk="1" latinLnBrk="0" hangingPunct="1">
              <a:lnSpc>
                <a:spcPts val="1800"/>
              </a:lnSpc>
              <a:spcBef>
                <a:spcPts val="0"/>
              </a:spcBef>
              <a:buClr>
                <a:schemeClr val="tx1"/>
              </a:buClr>
              <a:buFont typeface="Arial" panose="020B0604020202020204" pitchFamily="34" charset="0"/>
              <a:buChar char="•"/>
              <a:tabLst/>
              <a:defRPr lang="en-US" sz="1400" b="0" i="0" kern="1200">
                <a:solidFill>
                  <a:schemeClr val="tx1"/>
                </a:solidFill>
                <a:latin typeface="+mn-lt"/>
                <a:ea typeface="+mn-ea"/>
                <a:cs typeface="+mn-cs"/>
              </a:defRPr>
            </a:lvl2pPr>
            <a:lvl3pPr marL="406400" indent="-237744" algn="l" defTabSz="914400" rtl="0" eaLnBrk="1" latinLnBrk="0" hangingPunct="1">
              <a:lnSpc>
                <a:spcPts val="1800"/>
              </a:lnSpc>
              <a:spcBef>
                <a:spcPts val="0"/>
              </a:spcBef>
              <a:buClr>
                <a:schemeClr val="tx1"/>
              </a:buClr>
              <a:buSzPct val="100000"/>
              <a:buFont typeface="System Font Regular"/>
              <a:buChar char="◦"/>
              <a:tabLst/>
              <a:defRPr lang="en-US" sz="1400" b="0" i="0" kern="1200">
                <a:solidFill>
                  <a:schemeClr val="tx1"/>
                </a:solidFill>
                <a:latin typeface="+mn-lt"/>
                <a:ea typeface="+mn-ea"/>
                <a:cs typeface="+mn-cs"/>
              </a:defRPr>
            </a:lvl3pPr>
            <a:lvl4pPr marL="0" indent="0" algn="l" defTabSz="914400" rtl="0" eaLnBrk="1" latinLnBrk="0" hangingPunct="1">
              <a:lnSpc>
                <a:spcPts val="1800"/>
              </a:lnSpc>
              <a:spcBef>
                <a:spcPts val="0"/>
              </a:spcBef>
              <a:spcAft>
                <a:spcPts val="600"/>
              </a:spcAft>
              <a:buSzPct val="100000"/>
              <a:buFont typeface="Franklin Gothic Book" panose="020B0503020102020204" pitchFamily="34" charset="0"/>
              <a:buNone/>
              <a:tabLst/>
              <a:defRPr sz="1600" b="0" i="0" kern="1200">
                <a:solidFill>
                  <a:schemeClr val="tx1"/>
                </a:solidFill>
                <a:latin typeface="+mj-lt"/>
                <a:ea typeface="+mn-ea"/>
                <a:cs typeface="+mn-cs"/>
              </a:defRPr>
            </a:lvl4pPr>
            <a:lvl5pPr marL="7938" indent="0" algn="l" defTabSz="914400" rtl="0" eaLnBrk="1" latinLnBrk="0" hangingPunct="1">
              <a:lnSpc>
                <a:spcPts val="1800"/>
              </a:lnSpc>
              <a:spcBef>
                <a:spcPts val="0"/>
              </a:spcBef>
              <a:buFont typeface="Franklin Gothic Book" panose="020B0503020102020204" pitchFamily="34" charset="0"/>
              <a:buNone/>
              <a:tabLst/>
              <a:defRPr sz="14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500"/>
              </a:spcBef>
              <a:spcAft>
                <a:spcPts val="600"/>
              </a:spcAft>
            </a:pPr>
            <a:r>
              <a:rPr lang="en-US">
                <a:hlinkClick r:id="rId6"/>
              </a:rPr>
              <a:t>Suppliers | Haworth</a:t>
            </a:r>
            <a:endParaRPr lang="en-US"/>
          </a:p>
          <a:p>
            <a:pPr>
              <a:lnSpc>
                <a:spcPct val="100000"/>
              </a:lnSpc>
              <a:spcBef>
                <a:spcPts val="2500"/>
              </a:spcBef>
              <a:spcAft>
                <a:spcPts val="600"/>
              </a:spcAft>
            </a:pPr>
            <a:endParaRPr lang="en-US"/>
          </a:p>
        </p:txBody>
      </p:sp>
    </p:spTree>
    <p:extLst>
      <p:ext uri="{BB962C8B-B14F-4D97-AF65-F5344CB8AC3E}">
        <p14:creationId xmlns:p14="http://schemas.microsoft.com/office/powerpoint/2010/main" val="380500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olar panels on a roof&#10;&#10;Description automatically generated">
            <a:extLst>
              <a:ext uri="{FF2B5EF4-FFF2-40B4-BE49-F238E27FC236}">
                <a16:creationId xmlns:a16="http://schemas.microsoft.com/office/drawing/2014/main" id="{FD4BFD36-DBD6-B454-37E8-3AC3949F7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040" y="0"/>
            <a:ext cx="6030484" cy="6858000"/>
          </a:xfrm>
          <a:prstGeom prst="rect">
            <a:avLst/>
          </a:prstGeom>
        </p:spPr>
      </p:pic>
      <p:sp>
        <p:nvSpPr>
          <p:cNvPr id="15" name="Title 5">
            <a:extLst>
              <a:ext uri="{FF2B5EF4-FFF2-40B4-BE49-F238E27FC236}">
                <a16:creationId xmlns:a16="http://schemas.microsoft.com/office/drawing/2014/main" id="{D48E91D0-963C-4DD7-CFED-12DE9A14C9E9}"/>
              </a:ext>
            </a:extLst>
          </p:cNvPr>
          <p:cNvSpPr>
            <a:spLocks noGrp="1"/>
          </p:cNvSpPr>
          <p:nvPr>
            <p:ph type="title"/>
          </p:nvPr>
        </p:nvSpPr>
        <p:spPr>
          <a:xfrm>
            <a:off x="361981" y="1039181"/>
            <a:ext cx="11434762" cy="677299"/>
          </a:xfrm>
        </p:spPr>
        <p:txBody>
          <a:bodyPr>
            <a:noAutofit/>
          </a:bodyPr>
          <a:lstStyle/>
          <a:p>
            <a:pPr>
              <a:spcBef>
                <a:spcPts val="1200"/>
              </a:spcBef>
              <a:spcAft>
                <a:spcPts val="1200"/>
              </a:spcAft>
            </a:pPr>
            <a:r>
              <a:rPr lang="de-DE" sz="4800">
                <a:solidFill>
                  <a:schemeClr val="accent3"/>
                </a:solidFill>
                <a:latin typeface="Franklin Gothic Demi Cond"/>
              </a:rPr>
              <a:t>SBTi Commitment</a:t>
            </a:r>
          </a:p>
        </p:txBody>
      </p:sp>
      <p:sp>
        <p:nvSpPr>
          <p:cNvPr id="16" name="Footer Placeholder 1">
            <a:extLst>
              <a:ext uri="{FF2B5EF4-FFF2-40B4-BE49-F238E27FC236}">
                <a16:creationId xmlns:a16="http://schemas.microsoft.com/office/drawing/2014/main" id="{5565F3EF-A4D4-6059-DB0A-D895E67C51DC}"/>
              </a:ext>
            </a:extLst>
          </p:cNvPr>
          <p:cNvSpPr txBox="1">
            <a:spLocks/>
          </p:cNvSpPr>
          <p:nvPr/>
        </p:nvSpPr>
        <p:spPr>
          <a:xfrm>
            <a:off x="6250123" y="298566"/>
            <a:ext cx="5546620" cy="1615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FE9D6"/>
                </a:solidFill>
                <a:effectLst/>
                <a:uLnTx/>
                <a:uFillTx/>
                <a:latin typeface="Founders Grotesk Regular" panose="020B0503030202060203" pitchFamily="34" charset="0"/>
                <a:ea typeface="+mn-ea"/>
                <a:cs typeface="+mn-cs"/>
              </a:rPr>
              <a:t>Confidential</a:t>
            </a:r>
          </a:p>
        </p:txBody>
      </p:sp>
      <p:sp>
        <p:nvSpPr>
          <p:cNvPr id="18" name="Inhaltsplatzhalter 3">
            <a:extLst>
              <a:ext uri="{FF2B5EF4-FFF2-40B4-BE49-F238E27FC236}">
                <a16:creationId xmlns:a16="http://schemas.microsoft.com/office/drawing/2014/main" id="{4B6A4F6C-E855-7419-5C7E-53DE59EC1277}"/>
              </a:ext>
            </a:extLst>
          </p:cNvPr>
          <p:cNvSpPr>
            <a:spLocks noGrp="1"/>
          </p:cNvSpPr>
          <p:nvPr>
            <p:ph sz="quarter" idx="16"/>
          </p:nvPr>
        </p:nvSpPr>
        <p:spPr>
          <a:xfrm>
            <a:off x="361981" y="2104880"/>
            <a:ext cx="5444015" cy="3920845"/>
          </a:xfrm>
        </p:spPr>
        <p:txBody>
          <a:bodyPr vert="horz" lIns="0" tIns="0" rIns="0" bIns="0" rtlCol="0" anchor="t">
            <a:noAutofit/>
          </a:bodyPr>
          <a:lstStyle/>
          <a:p>
            <a:r>
              <a:rPr lang="en-US" sz="2000"/>
              <a:t>Haworth commits to reach net-zero GHG emissions across the value chain by 2050.</a:t>
            </a:r>
          </a:p>
          <a:p>
            <a:pPr algn="l">
              <a:lnSpc>
                <a:spcPct val="150000"/>
              </a:lnSpc>
            </a:pPr>
            <a:r>
              <a:rPr lang="en-US" sz="2000">
                <a:solidFill>
                  <a:schemeClr val="accent6">
                    <a:lumMod val="75000"/>
                  </a:schemeClr>
                </a:solidFill>
              </a:rPr>
              <a:t>2030 Near-Term Targets</a:t>
            </a:r>
            <a:endParaRPr lang="hu-HU" sz="2000">
              <a:solidFill>
                <a:schemeClr val="accent6">
                  <a:lumMod val="75000"/>
                </a:schemeClr>
              </a:solidFill>
            </a:endParaRPr>
          </a:p>
          <a:p>
            <a:pPr>
              <a:spcBef>
                <a:spcPts val="0"/>
              </a:spcBef>
            </a:pPr>
            <a:r>
              <a:rPr lang="en-US" sz="1600">
                <a:solidFill>
                  <a:srgbClr val="202E3D"/>
                </a:solidFill>
              </a:rPr>
              <a:t>Haworth commits to reduce absolute scope 1 and 2 GHG emissions </a:t>
            </a:r>
            <a:r>
              <a:rPr lang="en-US" sz="1600">
                <a:solidFill>
                  <a:srgbClr val="58AC83"/>
                </a:solidFill>
              </a:rPr>
              <a:t>60% by 2030</a:t>
            </a:r>
            <a:r>
              <a:rPr lang="en-US" sz="1600">
                <a:solidFill>
                  <a:srgbClr val="202E3D"/>
                </a:solidFill>
              </a:rPr>
              <a:t> from a 2021 base year.</a:t>
            </a:r>
          </a:p>
          <a:p>
            <a:pPr>
              <a:spcBef>
                <a:spcPts val="0"/>
              </a:spcBef>
            </a:pPr>
            <a:endParaRPr lang="en-US" sz="1600">
              <a:solidFill>
                <a:srgbClr val="202E3D"/>
              </a:solidFill>
            </a:endParaRPr>
          </a:p>
          <a:p>
            <a:pPr>
              <a:spcBef>
                <a:spcPts val="0"/>
              </a:spcBef>
            </a:pPr>
            <a:r>
              <a:rPr lang="en-US" sz="1600">
                <a:solidFill>
                  <a:srgbClr val="202E3D"/>
                </a:solidFill>
              </a:rPr>
              <a:t>Haworth also commits to reduce absolute scope 3 GHG emissions from purchased goods and services, upstream transportation and distribution, and end of life treatment of sold products </a:t>
            </a:r>
            <a:r>
              <a:rPr lang="en-US" sz="1600">
                <a:solidFill>
                  <a:srgbClr val="58AC83"/>
                </a:solidFill>
              </a:rPr>
              <a:t>42% in the same time frame</a:t>
            </a:r>
            <a:r>
              <a:rPr lang="en-US" sz="1600">
                <a:solidFill>
                  <a:srgbClr val="202E3D"/>
                </a:solidFill>
              </a:rPr>
              <a:t>.</a:t>
            </a:r>
            <a:endParaRPr lang="en-US" sz="1600"/>
          </a:p>
          <a:p>
            <a:pPr>
              <a:lnSpc>
                <a:spcPct val="150000"/>
              </a:lnSpc>
            </a:pPr>
            <a:r>
              <a:rPr lang="en-US" sz="2000">
                <a:solidFill>
                  <a:schemeClr val="accent6">
                    <a:lumMod val="75000"/>
                  </a:schemeClr>
                </a:solidFill>
              </a:rPr>
              <a:t>2050 Long-Term Targets</a:t>
            </a:r>
          </a:p>
          <a:p>
            <a:pPr>
              <a:lnSpc>
                <a:spcPct val="100000"/>
              </a:lnSpc>
              <a:spcBef>
                <a:spcPts val="0"/>
              </a:spcBef>
            </a:pPr>
            <a:r>
              <a:rPr lang="en-US" sz="1600">
                <a:solidFill>
                  <a:srgbClr val="202E3D"/>
                </a:solidFill>
              </a:rPr>
              <a:t>Haworth commits to reduce absolute scope 1, 2 and 3 GHG emissions </a:t>
            </a:r>
            <a:r>
              <a:rPr lang="en-US" sz="1600">
                <a:solidFill>
                  <a:srgbClr val="58AC83"/>
                </a:solidFill>
              </a:rPr>
              <a:t>90% by 2050</a:t>
            </a:r>
            <a:r>
              <a:rPr lang="en-US" sz="1600">
                <a:solidFill>
                  <a:srgbClr val="202E3D"/>
                </a:solidFill>
              </a:rPr>
              <a:t>.</a:t>
            </a:r>
          </a:p>
        </p:txBody>
      </p:sp>
      <p:grpSp>
        <p:nvGrpSpPr>
          <p:cNvPr id="21" name="Group 20">
            <a:extLst>
              <a:ext uri="{FF2B5EF4-FFF2-40B4-BE49-F238E27FC236}">
                <a16:creationId xmlns:a16="http://schemas.microsoft.com/office/drawing/2014/main" id="{CE4EE1A8-DAE0-97DE-B38C-1F5DD44D1357}"/>
              </a:ext>
            </a:extLst>
          </p:cNvPr>
          <p:cNvGrpSpPr/>
          <p:nvPr/>
        </p:nvGrpSpPr>
        <p:grpSpPr>
          <a:xfrm>
            <a:off x="11880258" y="1193943"/>
            <a:ext cx="321267" cy="4470113"/>
            <a:chOff x="11870733" y="1193943"/>
            <a:chExt cx="321267" cy="4470113"/>
          </a:xfrm>
        </p:grpSpPr>
        <p:sp>
          <p:nvSpPr>
            <p:cNvPr id="11" name="Rectangle: Top Corners Rounded 10">
              <a:extLst>
                <a:ext uri="{FF2B5EF4-FFF2-40B4-BE49-F238E27FC236}">
                  <a16:creationId xmlns:a16="http://schemas.microsoft.com/office/drawing/2014/main" id="{91EAB61A-57AE-E673-DCF8-C23FFD5D2303}"/>
                </a:ext>
              </a:extLst>
            </p:cNvPr>
            <p:cNvSpPr/>
            <p:nvPr/>
          </p:nvSpPr>
          <p:spPr>
            <a:xfrm rot="16200000">
              <a:off x="11300589" y="4772644"/>
              <a:ext cx="1461555" cy="321267"/>
            </a:xfrm>
            <a:prstGeom prst="round2SameRect">
              <a:avLst/>
            </a:prstGeom>
            <a:solidFill>
              <a:srgbClr val="A67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Inhaltsplatzhalter 3">
              <a:extLst>
                <a:ext uri="{FF2B5EF4-FFF2-40B4-BE49-F238E27FC236}">
                  <a16:creationId xmlns:a16="http://schemas.microsoft.com/office/drawing/2014/main" id="{E86A555D-D0D1-E9F6-3D18-26242559A4A4}"/>
                </a:ext>
              </a:extLst>
            </p:cNvPr>
            <p:cNvSpPr txBox="1">
              <a:spLocks/>
            </p:cNvSpPr>
            <p:nvPr/>
          </p:nvSpPr>
          <p:spPr>
            <a:xfrm rot="5400000">
              <a:off x="11272524" y="4817999"/>
              <a:ext cx="1461555" cy="2305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FFFFFF"/>
                  </a:solidFill>
                  <a:effectLst/>
                  <a:uLnTx/>
                  <a:uFillTx/>
                  <a:latin typeface="Founders Grotesk Regular" panose="020B0503030202060203" pitchFamily="34" charset="0"/>
                  <a:ea typeface="+mn-ea"/>
                  <a:cs typeface="+mn-cs"/>
                </a:rPr>
                <a:t>Operational Performance</a:t>
              </a:r>
            </a:p>
          </p:txBody>
        </p:sp>
        <p:sp>
          <p:nvSpPr>
            <p:cNvPr id="13" name="Rectangle: Top Corners Rounded 12">
              <a:extLst>
                <a:ext uri="{FF2B5EF4-FFF2-40B4-BE49-F238E27FC236}">
                  <a16:creationId xmlns:a16="http://schemas.microsoft.com/office/drawing/2014/main" id="{C7F4EC12-A51E-FF7B-9326-6CA8418BB295}"/>
                </a:ext>
              </a:extLst>
            </p:cNvPr>
            <p:cNvSpPr/>
            <p:nvPr/>
          </p:nvSpPr>
          <p:spPr>
            <a:xfrm rot="16200000">
              <a:off x="11300589" y="3268366"/>
              <a:ext cx="1461555" cy="321267"/>
            </a:xfrm>
            <a:prstGeom prst="round2Same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Inhaltsplatzhalter 3">
              <a:extLst>
                <a:ext uri="{FF2B5EF4-FFF2-40B4-BE49-F238E27FC236}">
                  <a16:creationId xmlns:a16="http://schemas.microsoft.com/office/drawing/2014/main" id="{B349EE6F-EBAF-BD07-2C0E-BD73E51B5E5D}"/>
                </a:ext>
              </a:extLst>
            </p:cNvPr>
            <p:cNvSpPr txBox="1">
              <a:spLocks/>
            </p:cNvSpPr>
            <p:nvPr/>
          </p:nvSpPr>
          <p:spPr>
            <a:xfrm rot="5400000">
              <a:off x="11274153" y="3313721"/>
              <a:ext cx="1461555" cy="2305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FFFFFF"/>
                  </a:solidFill>
                  <a:effectLst/>
                  <a:uLnTx/>
                  <a:uFillTx/>
                  <a:latin typeface="Founders Grotesk Regular" panose="020B0503030202060203" pitchFamily="34" charset="0"/>
                  <a:ea typeface="+mn-ea"/>
                  <a:cs typeface="+mn-cs"/>
                </a:rPr>
                <a:t>Circular Economy</a:t>
              </a:r>
            </a:p>
          </p:txBody>
        </p:sp>
        <p:sp>
          <p:nvSpPr>
            <p:cNvPr id="17" name="Rectangle: Top Corners Rounded 16">
              <a:extLst>
                <a:ext uri="{FF2B5EF4-FFF2-40B4-BE49-F238E27FC236}">
                  <a16:creationId xmlns:a16="http://schemas.microsoft.com/office/drawing/2014/main" id="{BE027EAF-81AE-7679-7620-439CB29C2748}"/>
                </a:ext>
              </a:extLst>
            </p:cNvPr>
            <p:cNvSpPr/>
            <p:nvPr/>
          </p:nvSpPr>
          <p:spPr>
            <a:xfrm rot="16200000">
              <a:off x="11300589" y="1764087"/>
              <a:ext cx="1461555" cy="321267"/>
            </a:xfrm>
            <a:prstGeom prst="round2Same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9" name="Inhaltsplatzhalter 3">
              <a:extLst>
                <a:ext uri="{FF2B5EF4-FFF2-40B4-BE49-F238E27FC236}">
                  <a16:creationId xmlns:a16="http://schemas.microsoft.com/office/drawing/2014/main" id="{DAD35036-8587-32A6-2FC6-417021705025}"/>
                </a:ext>
              </a:extLst>
            </p:cNvPr>
            <p:cNvSpPr txBox="1">
              <a:spLocks/>
            </p:cNvSpPr>
            <p:nvPr/>
          </p:nvSpPr>
          <p:spPr>
            <a:xfrm rot="5400000">
              <a:off x="11278268" y="1809442"/>
              <a:ext cx="1461555" cy="2305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231775" indent="-227013" algn="l" defTabSz="914400" rtl="0" eaLnBrk="1" latinLnBrk="0" hangingPunct="1">
                <a:lnSpc>
                  <a:spcPct val="90000"/>
                </a:lnSpc>
                <a:spcBef>
                  <a:spcPts val="1000"/>
                </a:spcBef>
                <a:buClr>
                  <a:schemeClr val="tx1"/>
                </a:buClr>
                <a:buFont typeface="Arial" panose="020B0604020202020204" pitchFamily="34" charset="0"/>
                <a:buChar char="•"/>
                <a:tabLst/>
                <a:defRPr lang="en-US" sz="1800" b="0" i="0" kern="1200">
                  <a:solidFill>
                    <a:schemeClr val="tx1"/>
                  </a:solidFill>
                  <a:latin typeface="+mn-lt"/>
                  <a:ea typeface="+mn-ea"/>
                  <a:cs typeface="+mn-cs"/>
                </a:defRPr>
              </a:lvl2pPr>
              <a:lvl3pPr marL="463550" indent="-222250" algn="l" defTabSz="914400" rtl="0" eaLnBrk="1" latinLnBrk="0" hangingPunct="1">
                <a:lnSpc>
                  <a:spcPct val="90000"/>
                </a:lnSpc>
                <a:spcBef>
                  <a:spcPts val="1000"/>
                </a:spcBef>
                <a:buClr>
                  <a:schemeClr val="tx1"/>
                </a:buClr>
                <a:buSzPct val="100000"/>
                <a:buFont typeface="System Font Regular"/>
                <a:buChar char="◦"/>
                <a:tabLst/>
                <a:defRPr lang="en-US" sz="1800" b="0" i="0" kern="1200">
                  <a:solidFill>
                    <a:schemeClr val="tx1"/>
                  </a:solidFill>
                  <a:latin typeface="+mn-lt"/>
                  <a:ea typeface="+mn-ea"/>
                  <a:cs typeface="+mn-cs"/>
                </a:defRPr>
              </a:lvl3pPr>
              <a:lvl4pPr marL="7938" indent="0" algn="l" defTabSz="914400" rtl="0" eaLnBrk="1" latinLnBrk="0" hangingPunct="1">
                <a:lnSpc>
                  <a:spcPct val="90000"/>
                </a:lnSpc>
                <a:spcBef>
                  <a:spcPts val="1000"/>
                </a:spcBef>
                <a:buSzPct val="100000"/>
                <a:buFont typeface="Franklin Gothic Book" panose="020B0503020102020204" pitchFamily="34" charset="0"/>
                <a:buNone/>
                <a:tabLst/>
                <a:defRPr sz="1800" b="0" i="0" kern="1200">
                  <a:solidFill>
                    <a:schemeClr val="tx1"/>
                  </a:solidFill>
                  <a:latin typeface="+mj-lt"/>
                  <a:ea typeface="+mn-ea"/>
                  <a:cs typeface="+mn-cs"/>
                </a:defRPr>
              </a:lvl4pPr>
              <a:lvl5pPr marL="7938" indent="0" algn="l" defTabSz="914400" rtl="0" eaLnBrk="1" latinLnBrk="0" hangingPunct="1">
                <a:lnSpc>
                  <a:spcPct val="90000"/>
                </a:lnSpc>
                <a:spcBef>
                  <a:spcPts val="1000"/>
                </a:spcBef>
                <a:buFont typeface="Franklin Gothic Book" panose="020B0503020102020204" pitchFamily="34" charset="0"/>
                <a:buNone/>
                <a:tabLst/>
                <a:defRPr sz="1800" b="0" i="0" kern="1200">
                  <a:solidFill>
                    <a:schemeClr val="accent1"/>
                  </a:solidFill>
                  <a:latin typeface="+mn-lt"/>
                  <a:ea typeface="+mn-ea"/>
                  <a:cs typeface="+mn-cs"/>
                </a:defRPr>
              </a:lvl5pPr>
              <a:lvl6pPr marL="228600" indent="-228600" algn="l" defTabSz="914400" rtl="0" eaLnBrk="1" latinLnBrk="0" hangingPunct="1">
                <a:lnSpc>
                  <a:spcPct val="90000"/>
                </a:lnSpc>
                <a:spcBef>
                  <a:spcPts val="1000"/>
                </a:spcBef>
                <a:buFont typeface="+mj-lt"/>
                <a:buAutoNum type="arabicPeriod"/>
                <a:defRPr sz="1800" kern="1200">
                  <a:solidFill>
                    <a:schemeClr val="tx1"/>
                  </a:solidFill>
                  <a:latin typeface="+mn-lt"/>
                  <a:ea typeface="+mn-ea"/>
                  <a:cs typeface="+mn-cs"/>
                </a:defRPr>
              </a:lvl6pPr>
              <a:lvl7pPr marL="4572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7pPr>
              <a:lvl8pPr marL="685800" indent="-228600" algn="l" defTabSz="914400" rtl="0" eaLnBrk="1" latinLnBrk="0" hangingPunct="1">
                <a:lnSpc>
                  <a:spcPct val="90000"/>
                </a:lnSpc>
                <a:spcBef>
                  <a:spcPts val="1000"/>
                </a:spcBef>
                <a:buFont typeface="System Font Regular"/>
                <a:buChar char="◦"/>
                <a:defRPr lang="en-US" sz="1800" b="0" i="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FFFFFF"/>
                  </a:solidFill>
                  <a:effectLst/>
                  <a:uLnTx/>
                  <a:uFillTx/>
                  <a:latin typeface="Founders Grotesk Regular" panose="020B0503030202060203" pitchFamily="34" charset="0"/>
                  <a:ea typeface="+mn-ea"/>
                  <a:cs typeface="+mn-cs"/>
                </a:rPr>
                <a:t>People</a:t>
              </a:r>
            </a:p>
          </p:txBody>
        </p:sp>
      </p:grpSp>
    </p:spTree>
    <p:extLst>
      <p:ext uri="{BB962C8B-B14F-4D97-AF65-F5344CB8AC3E}">
        <p14:creationId xmlns:p14="http://schemas.microsoft.com/office/powerpoint/2010/main" val="251883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CD6E-3779-D149-EC0D-B4AEBF93E28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1F3857-B9C1-473D-BBEA-E236B3DC4A77}"/>
              </a:ext>
            </a:extLst>
          </p:cNvPr>
          <p:cNvSpPr>
            <a:spLocks noGrp="1"/>
          </p:cNvSpPr>
          <p:nvPr>
            <p:ph type="sldNum" sz="quarter" idx="12"/>
          </p:nvPr>
        </p:nvSpPr>
        <p:spPr/>
        <p:txBody>
          <a:bodyPr wrap="square" anchor="ctr">
            <a:normAutofit/>
          </a:bodyPr>
          <a:lstStyle/>
          <a:p>
            <a:pPr>
              <a:lnSpc>
                <a:spcPct val="90000"/>
              </a:lnSpc>
              <a:spcAft>
                <a:spcPts val="600"/>
              </a:spcAft>
            </a:pPr>
            <a:fld id="{3AEB317C-CD42-EA44-9D08-DFA7660C5E76}" type="slidenum">
              <a:rPr lang="en-US" smtClean="0"/>
              <a:pPr>
                <a:lnSpc>
                  <a:spcPct val="90000"/>
                </a:lnSpc>
                <a:spcAft>
                  <a:spcPts val="600"/>
                </a:spcAft>
              </a:pPr>
              <a:t>30</a:t>
            </a:fld>
            <a:endParaRPr lang="en-US"/>
          </a:p>
        </p:txBody>
      </p:sp>
      <p:sp>
        <p:nvSpPr>
          <p:cNvPr id="3" name="Title 2">
            <a:extLst>
              <a:ext uri="{FF2B5EF4-FFF2-40B4-BE49-F238E27FC236}">
                <a16:creationId xmlns:a16="http://schemas.microsoft.com/office/drawing/2014/main" id="{1230D24D-036F-E747-9A65-23D45F7113C9}"/>
              </a:ext>
            </a:extLst>
          </p:cNvPr>
          <p:cNvSpPr>
            <a:spLocks noGrp="1"/>
          </p:cNvSpPr>
          <p:nvPr>
            <p:ph type="title"/>
          </p:nvPr>
        </p:nvSpPr>
        <p:spPr/>
        <p:txBody>
          <a:bodyPr anchor="ctr">
            <a:normAutofit/>
          </a:bodyPr>
          <a:lstStyle/>
          <a:p>
            <a:r>
              <a:rPr lang="en-US"/>
              <a:t>Summary</a:t>
            </a:r>
          </a:p>
        </p:txBody>
      </p:sp>
      <p:sp>
        <p:nvSpPr>
          <p:cNvPr id="5" name="Content Placeholder 4">
            <a:extLst>
              <a:ext uri="{FF2B5EF4-FFF2-40B4-BE49-F238E27FC236}">
                <a16:creationId xmlns:a16="http://schemas.microsoft.com/office/drawing/2014/main" id="{291DF160-93C7-BBF3-0EAD-9499F03D70CA}"/>
              </a:ext>
            </a:extLst>
          </p:cNvPr>
          <p:cNvSpPr>
            <a:spLocks noGrp="1"/>
          </p:cNvSpPr>
          <p:nvPr>
            <p:ph sz="quarter" idx="26"/>
          </p:nvPr>
        </p:nvSpPr>
        <p:spPr>
          <a:xfrm>
            <a:off x="868473" y="1745120"/>
            <a:ext cx="2620962" cy="2739833"/>
          </a:xfrm>
        </p:spPr>
        <p:txBody>
          <a:bodyPr/>
          <a:lstStyle/>
          <a:p>
            <a:pPr>
              <a:spcBef>
                <a:spcPts val="2500"/>
              </a:spcBef>
              <a:spcAft>
                <a:spcPts val="600"/>
              </a:spcAft>
            </a:pPr>
            <a:r>
              <a:rPr lang="en-US" b="1"/>
              <a:t>Enhanced Supplier Interaction</a:t>
            </a:r>
          </a:p>
          <a:p>
            <a:pPr marL="0" lvl="1" indent="0">
              <a:spcAft>
                <a:spcPts val="600"/>
              </a:spcAft>
              <a:buNone/>
            </a:pPr>
            <a:r>
              <a:rPr lang="en-US"/>
              <a:t>The SAP Business Network streamlines supplier processes and improves operational visibility for better collaboration.</a:t>
            </a:r>
          </a:p>
          <a:p>
            <a:endParaRPr lang="en-US"/>
          </a:p>
        </p:txBody>
      </p:sp>
      <p:sp>
        <p:nvSpPr>
          <p:cNvPr id="7" name="Content Placeholder 6">
            <a:extLst>
              <a:ext uri="{FF2B5EF4-FFF2-40B4-BE49-F238E27FC236}">
                <a16:creationId xmlns:a16="http://schemas.microsoft.com/office/drawing/2014/main" id="{02CC13D4-4636-1019-EDFD-B0837AEDAFA3}"/>
              </a:ext>
            </a:extLst>
          </p:cNvPr>
          <p:cNvSpPr>
            <a:spLocks noGrp="1"/>
          </p:cNvSpPr>
          <p:nvPr>
            <p:ph sz="quarter" idx="27"/>
          </p:nvPr>
        </p:nvSpPr>
        <p:spPr>
          <a:xfrm>
            <a:off x="4843433" y="1745528"/>
            <a:ext cx="2620962" cy="2713814"/>
          </a:xfrm>
        </p:spPr>
        <p:txBody>
          <a:bodyPr/>
          <a:lstStyle/>
          <a:p>
            <a:pPr>
              <a:spcBef>
                <a:spcPts val="2500"/>
              </a:spcBef>
              <a:spcAft>
                <a:spcPts val="600"/>
              </a:spcAft>
            </a:pPr>
            <a:r>
              <a:rPr lang="en-US" b="1"/>
              <a:t>Preparation and Engagement</a:t>
            </a:r>
          </a:p>
          <a:p>
            <a:pPr marL="0" lvl="1" indent="0">
              <a:spcAft>
                <a:spcPts val="600"/>
              </a:spcAft>
              <a:buNone/>
            </a:pPr>
            <a:r>
              <a:rPr lang="en-US"/>
              <a:t>Suppliers should prepare and stay engaged with ongoing communications to ensure smooth transition.</a:t>
            </a:r>
          </a:p>
          <a:p>
            <a:endParaRPr lang="en-US"/>
          </a:p>
        </p:txBody>
      </p:sp>
      <p:pic>
        <p:nvPicPr>
          <p:cNvPr id="15" name="Content Placeholder 14" descr="Checklist with solid fill">
            <a:extLst>
              <a:ext uri="{FF2B5EF4-FFF2-40B4-BE49-F238E27FC236}">
                <a16:creationId xmlns:a16="http://schemas.microsoft.com/office/drawing/2014/main" id="{CE04CB4A-9C3C-D757-F7DD-9A1ED3DB9359}"/>
              </a:ext>
            </a:extLst>
          </p:cNvPr>
          <p:cNvPicPr>
            <a:picLocks noGrp="1" noChangeAspect="1"/>
          </p:cNvPicPr>
          <p:nvPr>
            <p:ph sz="quarter" idx="28"/>
          </p:nvPr>
        </p:nvPicPr>
        <p:blipFill>
          <a:blip r:embed="rId3">
            <a:extLst>
              <a:ext uri="{96DAC541-7B7A-43D3-8B79-37D633B846F1}">
                <asvg:svgBlip xmlns:asvg="http://schemas.microsoft.com/office/drawing/2016/SVG/main" r:embed="rId4"/>
              </a:ext>
            </a:extLst>
          </a:blip>
          <a:stretch>
            <a:fillRect/>
          </a:stretch>
        </p:blipFill>
        <p:spPr>
          <a:xfrm>
            <a:off x="4721195" y="3277595"/>
            <a:ext cx="2743200" cy="2743200"/>
          </a:xfrm>
        </p:spPr>
      </p:pic>
      <p:sp>
        <p:nvSpPr>
          <p:cNvPr id="10" name="Content Placeholder 9">
            <a:extLst>
              <a:ext uri="{FF2B5EF4-FFF2-40B4-BE49-F238E27FC236}">
                <a16:creationId xmlns:a16="http://schemas.microsoft.com/office/drawing/2014/main" id="{A129BD20-EC28-92A1-A090-3E00FD6A4466}"/>
              </a:ext>
            </a:extLst>
          </p:cNvPr>
          <p:cNvSpPr>
            <a:spLocks noGrp="1"/>
          </p:cNvSpPr>
          <p:nvPr>
            <p:ph sz="quarter" idx="30"/>
          </p:nvPr>
        </p:nvSpPr>
        <p:spPr>
          <a:xfrm>
            <a:off x="8818393" y="1757253"/>
            <a:ext cx="2620962" cy="2727700"/>
          </a:xfrm>
        </p:spPr>
        <p:txBody>
          <a:bodyPr/>
          <a:lstStyle/>
          <a:p>
            <a:pPr>
              <a:spcBef>
                <a:spcPts val="2500"/>
              </a:spcBef>
              <a:spcAft>
                <a:spcPts val="600"/>
              </a:spcAft>
            </a:pPr>
            <a:r>
              <a:rPr lang="en-US" b="1"/>
              <a:t>Utilization of Resources</a:t>
            </a:r>
          </a:p>
          <a:p>
            <a:pPr marL="0" lvl="1" indent="0">
              <a:spcAft>
                <a:spcPts val="600"/>
              </a:spcAft>
              <a:buNone/>
            </a:pPr>
            <a:r>
              <a:rPr lang="en-US"/>
              <a:t>Utilizing available resources supports suppliers in adapting to the new SAP Business Network efficiently.</a:t>
            </a:r>
          </a:p>
          <a:p>
            <a:endParaRPr lang="en-US"/>
          </a:p>
        </p:txBody>
      </p:sp>
      <p:pic>
        <p:nvPicPr>
          <p:cNvPr id="1026" name="Picture 2" descr="Resource Icons - Free SVG &amp; PNG Resource Images - Noun Project">
            <a:extLst>
              <a:ext uri="{FF2B5EF4-FFF2-40B4-BE49-F238E27FC236}">
                <a16:creationId xmlns:a16="http://schemas.microsoft.com/office/drawing/2014/main" id="{D3ABCBEC-604B-AA2F-EECF-6068A6EC0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0327" y="327759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action Icons - Free SVG &amp; PNG Interaction Images - Noun ...">
            <a:extLst>
              <a:ext uri="{FF2B5EF4-FFF2-40B4-BE49-F238E27FC236}">
                <a16:creationId xmlns:a16="http://schemas.microsoft.com/office/drawing/2014/main" id="{5A2D92BD-F58B-DFDB-AFC1-60C5AE2400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73" y="3454817"/>
            <a:ext cx="2388756" cy="238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961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A1C7-1DB0-FAC1-DD8C-79993745294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7F0B00-B672-3F24-E1B5-D270D5B67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B317C-CD42-EA44-9D08-DFA7660C5E76}" type="slidenum">
              <a:rPr kumimoji="0" lang="en-US" sz="1000" b="0" i="0" u="none" strike="noStrike" kern="1200" cap="none" spc="0" normalizeH="0" baseline="0" noProof="0" smtClean="0">
                <a:ln>
                  <a:noFill/>
                </a:ln>
                <a:solidFill>
                  <a:srgbClr val="202E3D"/>
                </a:solidFill>
                <a:effectLst/>
                <a:uLnTx/>
                <a:uFillTx/>
                <a:latin typeface="Franklin Gothic Medium" panose="020B06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202E3D"/>
              </a:solidFill>
              <a:effectLst/>
              <a:uLnTx/>
              <a:uFillTx/>
              <a:latin typeface="Franklin Gothic Medium" panose="020B0603020102020204" pitchFamily="34" charset="0"/>
              <a:ea typeface="+mn-ea"/>
              <a:cs typeface="+mn-cs"/>
            </a:endParaRPr>
          </a:p>
        </p:txBody>
      </p:sp>
      <p:pic>
        <p:nvPicPr>
          <p:cNvPr id="13" name="Picture 12">
            <a:extLst>
              <a:ext uri="{FF2B5EF4-FFF2-40B4-BE49-F238E27FC236}">
                <a16:creationId xmlns:a16="http://schemas.microsoft.com/office/drawing/2014/main" id="{E8A1EFE2-B1A3-948D-DD13-94BCD1B2267F}"/>
              </a:ext>
            </a:extLst>
          </p:cNvPr>
          <p:cNvPicPr>
            <a:picLocks noChangeAspect="1"/>
          </p:cNvPicPr>
          <p:nvPr/>
        </p:nvPicPr>
        <p:blipFill>
          <a:blip r:embed="rId3"/>
          <a:stretch>
            <a:fillRect/>
          </a:stretch>
        </p:blipFill>
        <p:spPr>
          <a:xfrm>
            <a:off x="0" y="644893"/>
            <a:ext cx="12192000" cy="6213107"/>
          </a:xfrm>
          <a:prstGeom prst="rect">
            <a:avLst/>
          </a:prstGeom>
        </p:spPr>
      </p:pic>
    </p:spTree>
    <p:extLst>
      <p:ext uri="{BB962C8B-B14F-4D97-AF65-F5344CB8AC3E}">
        <p14:creationId xmlns:p14="http://schemas.microsoft.com/office/powerpoint/2010/main" val="3422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A7213-63CC-F314-37ED-849A76B591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3112DA-94F6-1FE5-317F-0C9695C878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B317C-CD42-EA44-9D08-DFA7660C5E76}" type="slidenum">
              <a:rPr kumimoji="0" lang="en-US" sz="1000" b="0" i="0" u="none" strike="noStrike" kern="1200" cap="none" spc="0" normalizeH="0" baseline="0" noProof="0" smtClean="0">
                <a:ln>
                  <a:noFill/>
                </a:ln>
                <a:solidFill>
                  <a:srgbClr val="202E3D"/>
                </a:solidFill>
                <a:effectLst/>
                <a:uLnTx/>
                <a:uFillTx/>
                <a:latin typeface="Franklin Gothic Medium" panose="020B06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202E3D"/>
              </a:solidFill>
              <a:effectLst/>
              <a:uLnTx/>
              <a:uFillTx/>
              <a:latin typeface="Franklin Gothic Medium" panose="020B0603020102020204" pitchFamily="34" charset="0"/>
              <a:ea typeface="+mn-ea"/>
              <a:cs typeface="+mn-cs"/>
            </a:endParaRPr>
          </a:p>
        </p:txBody>
      </p:sp>
      <p:pic>
        <p:nvPicPr>
          <p:cNvPr id="4" name="Picture 3">
            <a:extLst>
              <a:ext uri="{FF2B5EF4-FFF2-40B4-BE49-F238E27FC236}">
                <a16:creationId xmlns:a16="http://schemas.microsoft.com/office/drawing/2014/main" id="{D3530170-FB37-BEAD-6398-5652F86125D7}"/>
              </a:ext>
            </a:extLst>
          </p:cNvPr>
          <p:cNvPicPr>
            <a:picLocks noChangeAspect="1"/>
          </p:cNvPicPr>
          <p:nvPr/>
        </p:nvPicPr>
        <p:blipFill>
          <a:blip r:embed="rId3"/>
          <a:stretch>
            <a:fillRect/>
          </a:stretch>
        </p:blipFill>
        <p:spPr>
          <a:xfrm>
            <a:off x="0" y="509618"/>
            <a:ext cx="12192000" cy="6348382"/>
          </a:xfrm>
          <a:prstGeom prst="rect">
            <a:avLst/>
          </a:prstGeom>
        </p:spPr>
      </p:pic>
    </p:spTree>
    <p:extLst>
      <p:ext uri="{BB962C8B-B14F-4D97-AF65-F5344CB8AC3E}">
        <p14:creationId xmlns:p14="http://schemas.microsoft.com/office/powerpoint/2010/main" val="340749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EABF6-E0B6-DD49-5BBD-518CB6688FB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EEC1B-8207-E382-5E23-5B5A367721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B317C-CD42-EA44-9D08-DFA7660C5E76}" type="slidenum">
              <a:rPr kumimoji="0" lang="en-US" sz="1000" b="0" i="0" u="none" strike="noStrike" kern="1200" cap="none" spc="0" normalizeH="0" baseline="0" noProof="0" smtClean="0">
                <a:ln>
                  <a:noFill/>
                </a:ln>
                <a:solidFill>
                  <a:srgbClr val="202E3D"/>
                </a:solidFill>
                <a:effectLst/>
                <a:uLnTx/>
                <a:uFillTx/>
                <a:latin typeface="Franklin Gothic Medium" panose="020B06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202E3D"/>
              </a:solidFill>
              <a:effectLst/>
              <a:uLnTx/>
              <a:uFillTx/>
              <a:latin typeface="Franklin Gothic Medium" panose="020B0603020102020204" pitchFamily="34" charset="0"/>
              <a:ea typeface="+mn-ea"/>
              <a:cs typeface="+mn-cs"/>
            </a:endParaRPr>
          </a:p>
        </p:txBody>
      </p:sp>
      <p:pic>
        <p:nvPicPr>
          <p:cNvPr id="4" name="Picture 3">
            <a:extLst>
              <a:ext uri="{FF2B5EF4-FFF2-40B4-BE49-F238E27FC236}">
                <a16:creationId xmlns:a16="http://schemas.microsoft.com/office/drawing/2014/main" id="{15BBEFF3-531E-374E-36D6-1C373288A420}"/>
              </a:ext>
            </a:extLst>
          </p:cNvPr>
          <p:cNvPicPr>
            <a:picLocks noChangeAspect="1"/>
          </p:cNvPicPr>
          <p:nvPr/>
        </p:nvPicPr>
        <p:blipFill>
          <a:blip r:embed="rId3"/>
          <a:stretch>
            <a:fillRect/>
          </a:stretch>
        </p:blipFill>
        <p:spPr>
          <a:xfrm>
            <a:off x="0" y="616017"/>
            <a:ext cx="12192000" cy="6241983"/>
          </a:xfrm>
          <a:prstGeom prst="rect">
            <a:avLst/>
          </a:prstGeom>
        </p:spPr>
      </p:pic>
    </p:spTree>
    <p:extLst>
      <p:ext uri="{BB962C8B-B14F-4D97-AF65-F5344CB8AC3E}">
        <p14:creationId xmlns:p14="http://schemas.microsoft.com/office/powerpoint/2010/main" val="272319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6A73B-1FCB-EFEF-E840-8FB3D7942A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0023A7-C06E-0086-6524-33BE92CF8B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B317C-CD42-EA44-9D08-DFA7660C5E76}" type="slidenum">
              <a:rPr kumimoji="0" lang="en-US" sz="1000" b="0" i="0" u="none" strike="noStrike" kern="1200" cap="none" spc="0" normalizeH="0" baseline="0" noProof="0" smtClean="0">
                <a:ln>
                  <a:noFill/>
                </a:ln>
                <a:solidFill>
                  <a:srgbClr val="202E3D"/>
                </a:solidFill>
                <a:effectLst/>
                <a:uLnTx/>
                <a:uFillTx/>
                <a:latin typeface="Franklin Gothic Medium" panose="020B06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202E3D"/>
              </a:solidFill>
              <a:effectLst/>
              <a:uLnTx/>
              <a:uFillTx/>
              <a:latin typeface="Franklin Gothic Medium" panose="020B0603020102020204" pitchFamily="34" charset="0"/>
              <a:ea typeface="+mn-ea"/>
              <a:cs typeface="+mn-cs"/>
            </a:endParaRPr>
          </a:p>
        </p:txBody>
      </p:sp>
      <p:pic>
        <p:nvPicPr>
          <p:cNvPr id="4" name="Picture 3">
            <a:extLst>
              <a:ext uri="{FF2B5EF4-FFF2-40B4-BE49-F238E27FC236}">
                <a16:creationId xmlns:a16="http://schemas.microsoft.com/office/drawing/2014/main" id="{24F6F878-5E33-F7C6-811C-CFB5B98735ED}"/>
              </a:ext>
            </a:extLst>
          </p:cNvPr>
          <p:cNvPicPr>
            <a:picLocks noChangeAspect="1"/>
          </p:cNvPicPr>
          <p:nvPr/>
        </p:nvPicPr>
        <p:blipFill>
          <a:blip r:embed="rId3"/>
          <a:stretch>
            <a:fillRect/>
          </a:stretch>
        </p:blipFill>
        <p:spPr>
          <a:xfrm>
            <a:off x="0" y="529105"/>
            <a:ext cx="12192000" cy="6328896"/>
          </a:xfrm>
          <a:prstGeom prst="rect">
            <a:avLst/>
          </a:prstGeom>
        </p:spPr>
      </p:pic>
    </p:spTree>
    <p:extLst>
      <p:ext uri="{BB962C8B-B14F-4D97-AF65-F5344CB8AC3E}">
        <p14:creationId xmlns:p14="http://schemas.microsoft.com/office/powerpoint/2010/main" val="1416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24F4FC-5900-67E7-2913-33C8B7A7B7C7}"/>
              </a:ext>
            </a:extLst>
          </p:cNvPr>
          <p:cNvSpPr>
            <a:spLocks noGrp="1"/>
          </p:cNvSpPr>
          <p:nvPr>
            <p:ph type="sldNum" sz="quarter" idx="12"/>
          </p:nvPr>
        </p:nvSpPr>
        <p:spPr/>
        <p:txBody>
          <a:bodyPr/>
          <a:lstStyle/>
          <a:p>
            <a:fld id="{3AEB317C-CD42-EA44-9D08-DFA7660C5E76}" type="slidenum">
              <a:rPr lang="en-US" smtClean="0"/>
              <a:pPr/>
              <a:t>8</a:t>
            </a:fld>
            <a:endParaRPr lang="en-US"/>
          </a:p>
        </p:txBody>
      </p:sp>
      <p:sp>
        <p:nvSpPr>
          <p:cNvPr id="4" name="Title 3">
            <a:extLst>
              <a:ext uri="{FF2B5EF4-FFF2-40B4-BE49-F238E27FC236}">
                <a16:creationId xmlns:a16="http://schemas.microsoft.com/office/drawing/2014/main" id="{1FBCFE73-D193-A0EC-2E55-ECD2C0D6F0A9}"/>
              </a:ext>
            </a:extLst>
          </p:cNvPr>
          <p:cNvSpPr>
            <a:spLocks noGrp="1"/>
          </p:cNvSpPr>
          <p:nvPr>
            <p:ph type="title"/>
          </p:nvPr>
        </p:nvSpPr>
        <p:spPr>
          <a:xfrm>
            <a:off x="1981200" y="3141190"/>
            <a:ext cx="8518575" cy="2291913"/>
          </a:xfrm>
        </p:spPr>
        <p:txBody>
          <a:bodyPr/>
          <a:lstStyle/>
          <a:p>
            <a:r>
              <a:rPr lang="en-US"/>
              <a:t>If you have any comments or questions, please use the Q&amp;A function at this time and we will respond at the end of the session</a:t>
            </a:r>
            <a:br>
              <a:rPr lang="en-US"/>
            </a:br>
            <a:br>
              <a:rPr lang="en-US"/>
            </a:br>
            <a:br>
              <a:rPr lang="en-US"/>
            </a:br>
            <a:br>
              <a:rPr lang="en-US"/>
            </a:br>
            <a:r>
              <a:rPr lang="en-US"/>
              <a:t>Should you have any additional questions once the session is over, please contact your Haworth Purchasing Representative</a:t>
            </a:r>
          </a:p>
        </p:txBody>
      </p:sp>
      <p:pic>
        <p:nvPicPr>
          <p:cNvPr id="5" name="Picture 4" descr="A close-up of a logo&#10;&#10;AI-generated content may be incorrect.">
            <a:extLst>
              <a:ext uri="{FF2B5EF4-FFF2-40B4-BE49-F238E27FC236}">
                <a16:creationId xmlns:a16="http://schemas.microsoft.com/office/drawing/2014/main" id="{FC7DD0C7-C3EB-B36F-E29A-505E6DD0E9CB}"/>
              </a:ext>
            </a:extLst>
          </p:cNvPr>
          <p:cNvPicPr>
            <a:picLocks noChangeAspect="1"/>
          </p:cNvPicPr>
          <p:nvPr/>
        </p:nvPicPr>
        <p:blipFill>
          <a:blip r:embed="rId2"/>
          <a:stretch>
            <a:fillRect/>
          </a:stretch>
        </p:blipFill>
        <p:spPr>
          <a:xfrm>
            <a:off x="2638425" y="971550"/>
            <a:ext cx="6667500" cy="1485900"/>
          </a:xfrm>
          <a:prstGeom prst="rect">
            <a:avLst/>
          </a:prstGeom>
        </p:spPr>
      </p:pic>
    </p:spTree>
    <p:extLst>
      <p:ext uri="{BB962C8B-B14F-4D97-AF65-F5344CB8AC3E}">
        <p14:creationId xmlns:p14="http://schemas.microsoft.com/office/powerpoint/2010/main" val="87055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51213C-3775-2AD3-0F32-627679E4DAF9}"/>
              </a:ext>
            </a:extLst>
          </p:cNvPr>
          <p:cNvSpPr>
            <a:spLocks noGrp="1"/>
          </p:cNvSpPr>
          <p:nvPr>
            <p:ph type="body" sz="quarter" idx="16"/>
          </p:nvPr>
        </p:nvSpPr>
        <p:spPr/>
        <p:txBody>
          <a:bodyPr/>
          <a:lstStyle/>
          <a:p>
            <a:r>
              <a:rPr lang="en-US" dirty="0"/>
              <a:t>Dec 2, 2025</a:t>
            </a:r>
          </a:p>
        </p:txBody>
      </p:sp>
      <p:sp>
        <p:nvSpPr>
          <p:cNvPr id="4" name="Title 3">
            <a:extLst>
              <a:ext uri="{FF2B5EF4-FFF2-40B4-BE49-F238E27FC236}">
                <a16:creationId xmlns:a16="http://schemas.microsoft.com/office/drawing/2014/main" id="{01E7C42A-BB07-B54E-EF7D-398A550E574D}"/>
              </a:ext>
            </a:extLst>
          </p:cNvPr>
          <p:cNvSpPr>
            <a:spLocks noGrp="1"/>
          </p:cNvSpPr>
          <p:nvPr>
            <p:ph type="ctrTitle"/>
          </p:nvPr>
        </p:nvSpPr>
        <p:spPr/>
        <p:txBody>
          <a:bodyPr/>
          <a:lstStyle/>
          <a:p>
            <a:r>
              <a:rPr lang="en-US" sz="3200"/>
              <a:t>Source to Settle</a:t>
            </a:r>
            <a:br>
              <a:rPr lang="en-US" sz="2800"/>
            </a:br>
            <a:br>
              <a:rPr lang="en-US" sz="2800"/>
            </a:br>
            <a:r>
              <a:rPr lang="en-US" sz="1800"/>
              <a:t>”Driving efficiency through the implementation of SAP Business Network at Haworth”</a:t>
            </a:r>
            <a:endParaRPr lang="en-US" sz="2400"/>
          </a:p>
        </p:txBody>
      </p:sp>
      <p:pic>
        <p:nvPicPr>
          <p:cNvPr id="5" name="Picture 4" descr="A room with a white table and blue chairs&#10;&#10;Description automatically generated">
            <a:extLst>
              <a:ext uri="{FF2B5EF4-FFF2-40B4-BE49-F238E27FC236}">
                <a16:creationId xmlns:a16="http://schemas.microsoft.com/office/drawing/2014/main" id="{8395BB1C-A6CB-5C7C-1428-F75259A4AF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2861" y="0"/>
            <a:ext cx="8879139" cy="6858000"/>
          </a:xfrm>
          <a:prstGeom prst="rect">
            <a:avLst/>
          </a:prstGeom>
        </p:spPr>
      </p:pic>
    </p:spTree>
    <p:extLst>
      <p:ext uri="{BB962C8B-B14F-4D97-AF65-F5344CB8AC3E}">
        <p14:creationId xmlns:p14="http://schemas.microsoft.com/office/powerpoint/2010/main" val="416768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4.xml><?xml version="1.0" encoding="utf-8"?>
<p:tagLst xmlns:a="http://schemas.openxmlformats.org/drawingml/2006/main" xmlns:r="http://schemas.openxmlformats.org/officeDocument/2006/relationships" xmlns:p="http://schemas.openxmlformats.org/presentationml/2006/main">
  <p:tag name="CONTAINEDIMAGEPATH" val="C:\Users\I508027\AppData\Local\Templafy\AddIns\PowerPointVsto\f883894e-8da8-4678-b0fd-192456b1dc51.jpeg"/>
</p:tagLst>
</file>

<file path=ppt/tags/tag125.xml><?xml version="1.0" encoding="utf-8"?>
<p:tagLst xmlns:a="http://schemas.openxmlformats.org/drawingml/2006/main" xmlns:r="http://schemas.openxmlformats.org/officeDocument/2006/relationships" xmlns:p="http://schemas.openxmlformats.org/presentationml/2006/main">
  <p:tag name="CONTAINEDIMAGEPATH" val="C:\Users\I508027\AppData\Local\Templafy\AddIns\PowerPointVsto\ID 300921 - Document-Report.png"/>
</p:tagLst>
</file>

<file path=ppt/tags/tag126.xml><?xml version="1.0" encoding="utf-8"?>
<p:tagLst xmlns:a="http://schemas.openxmlformats.org/drawingml/2006/main" xmlns:r="http://schemas.openxmlformats.org/officeDocument/2006/relationships" xmlns:p="http://schemas.openxmlformats.org/presentationml/2006/main">
  <p:tag name="CONTAINEDIMAGEPATH" val="C:\Users\I508027\AppData\Local\Templafy\AddIns\PowerPointVsto\ID 299612 - Shopping Cart.png"/>
</p:tagLst>
</file>

<file path=ppt/tags/tag127.xml><?xml version="1.0" encoding="utf-8"?>
<p:tagLst xmlns:a="http://schemas.openxmlformats.org/drawingml/2006/main" xmlns:r="http://schemas.openxmlformats.org/officeDocument/2006/relationships" xmlns:p="http://schemas.openxmlformats.org/presentationml/2006/main">
  <p:tag name="CONTAINEDIMAGEPATH" val="C:\Users\I508027\AppData\Local\Templafy\AddIns\PowerPointVsto\ID 305175 - Purchase order.png"/>
</p:tagLst>
</file>

<file path=ppt/tags/tag128.xml><?xml version="1.0" encoding="utf-8"?>
<p:tagLst xmlns:a="http://schemas.openxmlformats.org/drawingml/2006/main" xmlns:r="http://schemas.openxmlformats.org/officeDocument/2006/relationships" xmlns:p="http://schemas.openxmlformats.org/presentationml/2006/main">
  <p:tag name="CONTAINEDIMAGEPATH" val="C:\Users\I508027\AppData\Local\Templafy\AddIns\PowerPointVsto\ID 300921 - Document-Report.png"/>
</p:tagLst>
</file>

<file path=ppt/tags/tag129.xml><?xml version="1.0" encoding="utf-8"?>
<p:tagLst xmlns:a="http://schemas.openxmlformats.org/drawingml/2006/main" xmlns:r="http://schemas.openxmlformats.org/officeDocument/2006/relationships" xmlns:p="http://schemas.openxmlformats.org/presentationml/2006/main">
  <p:tag name="CONTAINEDIMAGEPATH" val="C:\Users\I508027\AppData\Local\Templafy\AddIns\PowerPointVsto\ID 300919 - Agreement.png"/>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heme/theme1.xml><?xml version="1.0" encoding="utf-8"?>
<a:theme xmlns:a="http://schemas.openxmlformats.org/drawingml/2006/main" name="Haworth">
  <a:themeElements>
    <a:clrScheme name="Custom 1">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9FD3A98-857F-0646-AACC-C8D1D8E9B94D}" vid="{F81C08C5-ACDF-CF4A-B653-93FD8C1BEA9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mpany Confidential">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9FD3A98-857F-0646-AACC-C8D1D8E9B94D}" vid="{B4D26B22-B0AB-CD47-AF95-28621790232A}"/>
    </a:ext>
  </a:extLst>
</a:theme>
</file>

<file path=ppt/theme/theme3.xml><?xml version="1.0" encoding="utf-8"?>
<a:theme xmlns:a="http://schemas.openxmlformats.org/drawingml/2006/main" name="Tips">
  <a:themeElements>
    <a:clrScheme name="Custom 1">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9FD3A98-857F-0646-AACC-C8D1D8E9B94D}" vid="{C21944EA-9F6C-5749-BE9E-20B80B38C387}"/>
    </a:ext>
  </a:extLst>
</a:theme>
</file>

<file path=ppt/theme/theme4.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dirty="0" err="1" smtClean="0">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6" id="{6EE3CE7A-E618-354C-A911-C8B540FBF846}" vid="{D6A1CD9D-FAE1-404C-ADBB-39144CF68697}"/>
    </a:ext>
  </a:extLst>
</a:theme>
</file>

<file path=ppt/theme/theme5.xml><?xml version="1.0" encoding="utf-8"?>
<a:theme xmlns:a="http://schemas.openxmlformats.org/drawingml/2006/main" name="4_Haworth">
  <a:themeElements>
    <a:clrScheme name="Haworth Standard">
      <a:dk1>
        <a:srgbClr val="202E3D"/>
      </a:dk1>
      <a:lt1>
        <a:srgbClr val="DBCFA7"/>
      </a:lt1>
      <a:dk2>
        <a:srgbClr val="00588A"/>
      </a:dk2>
      <a:lt2>
        <a:srgbClr val="DFE1E1"/>
      </a:lt2>
      <a:accent1>
        <a:srgbClr val="00A1E2"/>
      </a:accent1>
      <a:accent2>
        <a:srgbClr val="DCCFA7"/>
      </a:accent2>
      <a:accent3>
        <a:srgbClr val="202E3D"/>
      </a:accent3>
      <a:accent4>
        <a:srgbClr val="00588A"/>
      </a:accent4>
      <a:accent5>
        <a:srgbClr val="EFE9D6"/>
      </a:accent5>
      <a:accent6>
        <a:srgbClr val="00578A"/>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Haworth">
  <a:themeElements>
    <a:clrScheme name="Haworth">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Arial"/>
        <a:cs typeface="Arial"/>
      </a:majorFont>
      <a:minorFont>
        <a:latin typeface="Franklin Gothic Book"/>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69320588-584B-974B-AC55-D35B4B979753}" vid="{E99CBE8B-FDF1-854F-AEE5-87368FDDE6FF}"/>
    </a:ext>
  </a:extLst>
</a:theme>
</file>

<file path=ppt/theme/theme7.xml><?xml version="1.0" encoding="utf-8"?>
<a:theme xmlns:a="http://schemas.openxmlformats.org/drawingml/2006/main" name="1_Haworth">
  <a:themeElements>
    <a:clrScheme name="Custom 1">
      <a:dk1>
        <a:srgbClr val="202E3D"/>
      </a:dk1>
      <a:lt1>
        <a:srgbClr val="FFFFFF"/>
      </a:lt1>
      <a:dk2>
        <a:srgbClr val="00588A"/>
      </a:dk2>
      <a:lt2>
        <a:srgbClr val="DFE1E1"/>
      </a:lt2>
      <a:accent1>
        <a:srgbClr val="00A1E2"/>
      </a:accent1>
      <a:accent2>
        <a:srgbClr val="DCCFA7"/>
      </a:accent2>
      <a:accent3>
        <a:srgbClr val="202E3D"/>
      </a:accent3>
      <a:accent4>
        <a:srgbClr val="EFE9D6"/>
      </a:accent4>
      <a:accent5>
        <a:srgbClr val="00588A"/>
      </a:accent5>
      <a:accent6>
        <a:srgbClr val="36D399"/>
      </a:accent6>
      <a:hlink>
        <a:srgbClr val="00A0E1"/>
      </a:hlink>
      <a:folHlink>
        <a:srgbClr val="00588A"/>
      </a:folHlink>
    </a:clrScheme>
    <a:fontScheme name="Custom 2">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9FD3A98-857F-0646-AACC-C8D1D8E9B94D}" vid="{F81C08C5-ACDF-CF4A-B653-93FD8C1BEA9F}"/>
    </a:ext>
  </a:extLst>
</a:theme>
</file>

<file path=ppt/theme/theme8.xml><?xml version="1.0" encoding="utf-8"?>
<a:theme xmlns:a="http://schemas.openxmlformats.org/drawingml/2006/main" name="White Mode">
  <a:themeElements>
    <a:clrScheme name="Secaro">
      <a:dk1>
        <a:srgbClr val="0E012E"/>
      </a:dk1>
      <a:lt1>
        <a:srgbClr val="FFFFFF"/>
      </a:lt1>
      <a:dk2>
        <a:srgbClr val="8A36FF"/>
      </a:dk2>
      <a:lt2>
        <a:srgbClr val="F5F3FF"/>
      </a:lt2>
      <a:accent1>
        <a:srgbClr val="FEE0DE"/>
      </a:accent1>
      <a:accent2>
        <a:srgbClr val="F9FFA6"/>
      </a:accent2>
      <a:accent3>
        <a:srgbClr val="AD71FF"/>
      </a:accent3>
      <a:accent4>
        <a:srgbClr val="E8D7FF"/>
      </a:accent4>
      <a:accent5>
        <a:srgbClr val="C39AFF"/>
      </a:accent5>
      <a:accent6>
        <a:srgbClr val="A15EFF"/>
      </a:accent6>
      <a:hlink>
        <a:srgbClr val="8A36FF"/>
      </a:hlink>
      <a:folHlink>
        <a:srgbClr val="451B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M2030 dark mode">
  <a:themeElements>
    <a:clrScheme name="M2030 Brand">
      <a:dk1>
        <a:srgbClr val="0A3545"/>
      </a:dk1>
      <a:lt1>
        <a:srgbClr val="FFFFFF"/>
      </a:lt1>
      <a:dk2>
        <a:srgbClr val="009D97"/>
      </a:dk2>
      <a:lt2>
        <a:srgbClr val="FFFFFF"/>
      </a:lt2>
      <a:accent1>
        <a:srgbClr val="00E3D3"/>
      </a:accent1>
      <a:accent2>
        <a:srgbClr val="B2DFDB"/>
      </a:accent2>
      <a:accent3>
        <a:srgbClr val="FDC300"/>
      </a:accent3>
      <a:accent4>
        <a:srgbClr val="FCD581"/>
      </a:accent4>
      <a:accent5>
        <a:srgbClr val="E84A4E"/>
      </a:accent5>
      <a:accent6>
        <a:srgbClr val="A92628"/>
      </a:accent6>
      <a:hlink>
        <a:srgbClr val="026461"/>
      </a:hlink>
      <a:folHlink>
        <a:srgbClr val="B2DFD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2030_ppt_template_-RESTRICTED" id="{85843FF3-0304-4411-8F92-026AD61AEC5F}" vid="{ADAB7055-C3CA-4FB9-B805-1AAB7CDBCD5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cda68aa-eef2-4830-8657-079c290f719d" xsi:nil="true"/>
    <lcf76f155ced4ddcb4097134ff3c332f xmlns="5232f79c-f6b1-426d-9b72-0a7046e6a69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A0B8D4672420489545B659AC0DEE65" ma:contentTypeVersion="15" ma:contentTypeDescription="Create a new document." ma:contentTypeScope="" ma:versionID="68d048bfc2fb6a38daced878a7fda5bb">
  <xsd:schema xmlns:xsd="http://www.w3.org/2001/XMLSchema" xmlns:xs="http://www.w3.org/2001/XMLSchema" xmlns:p="http://schemas.microsoft.com/office/2006/metadata/properties" xmlns:ns2="5232f79c-f6b1-426d-9b72-0a7046e6a69f" xmlns:ns3="0cda68aa-eef2-4830-8657-079c290f719d" targetNamespace="http://schemas.microsoft.com/office/2006/metadata/properties" ma:root="true" ma:fieldsID="a6d2755f622e78f525476a26856d57b2" ns2:_="" ns3:_="">
    <xsd:import namespace="5232f79c-f6b1-426d-9b72-0a7046e6a69f"/>
    <xsd:import namespace="0cda68aa-eef2-4830-8657-079c290f71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2f79c-f6b1-426d-9b72-0a7046e6a6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8ed597e-8ba8-44f8-b143-ec0ad314929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da68aa-eef2-4830-8657-079c290f71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741d10-50b1-46e6-b5c3-f01179577591}" ma:internalName="TaxCatchAll" ma:showField="CatchAllData" ma:web="0cda68aa-eef2-4830-8657-079c290f7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F721C6-9E04-407B-B212-1C9B2D97AF21}">
  <ds:schemaRefs>
    <ds:schemaRef ds:uri="http://schemas.microsoft.com/office/2006/documentManagement/types"/>
    <ds:schemaRef ds:uri="http://purl.org/dc/elements/1.1/"/>
    <ds:schemaRef ds:uri="0cda68aa-eef2-4830-8657-079c290f719d"/>
    <ds:schemaRef ds:uri="5232f79c-f6b1-426d-9b72-0a7046e6a69f"/>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D4501F8-FE64-4239-8717-4A861392C303}">
  <ds:schemaRefs>
    <ds:schemaRef ds:uri="http://schemas.microsoft.com/sharepoint/v3/contenttype/forms"/>
  </ds:schemaRefs>
</ds:datastoreItem>
</file>

<file path=customXml/itemProps3.xml><?xml version="1.0" encoding="utf-8"?>
<ds:datastoreItem xmlns:ds="http://schemas.openxmlformats.org/officeDocument/2006/customXml" ds:itemID="{4A02D0CC-F989-4A1A-8A53-63D94D122F8B}">
  <ds:schemaRefs>
    <ds:schemaRef ds:uri="0cda68aa-eef2-4830-8657-079c290f719d"/>
    <ds:schemaRef ds:uri="5232f79c-f6b1-426d-9b72-0a7046e6a6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2105ce1-edf3-4664-ae65-fd5a1e0a5487}" enabled="0" method="" siteId="{72105ce1-edf3-4664-ae65-fd5a1e0a5487}" removed="1"/>
</clbl:labelList>
</file>

<file path=docProps/app.xml><?xml version="1.0" encoding="utf-8"?>
<Properties xmlns="http://schemas.openxmlformats.org/officeDocument/2006/extended-properties" xmlns:vt="http://schemas.openxmlformats.org/officeDocument/2006/docPropsVTypes">
  <TotalTime>5301</TotalTime>
  <Words>2360</Words>
  <Application>Microsoft Office PowerPoint</Application>
  <PresentationFormat>Widescreen</PresentationFormat>
  <Paragraphs>366</Paragraphs>
  <Slides>30</Slides>
  <Notes>24</Notes>
  <HiddenSlides>0</HiddenSlides>
  <MMClips>1</MMClips>
  <ScaleCrop>false</ScaleCrop>
  <HeadingPairs>
    <vt:vector size="6" baseType="variant">
      <vt:variant>
        <vt:lpstr>Fonts Used</vt:lpstr>
      </vt:variant>
      <vt:variant>
        <vt:i4>26</vt:i4>
      </vt:variant>
      <vt:variant>
        <vt:lpstr>Theme</vt:lpstr>
      </vt:variant>
      <vt:variant>
        <vt:i4>9</vt:i4>
      </vt:variant>
      <vt:variant>
        <vt:lpstr>Slide Titles</vt:lpstr>
      </vt:variant>
      <vt:variant>
        <vt:i4>30</vt:i4>
      </vt:variant>
    </vt:vector>
  </HeadingPairs>
  <TitlesOfParts>
    <vt:vector size="65" baseType="lpstr">
      <vt:lpstr>72 Brand</vt:lpstr>
      <vt:lpstr>72 Brand Medium</vt:lpstr>
      <vt:lpstr>Aptos</vt:lpstr>
      <vt:lpstr>Arial</vt:lpstr>
      <vt:lpstr>BentonSans Book</vt:lpstr>
      <vt:lpstr>Calibri</vt:lpstr>
      <vt:lpstr>Courier New</vt:lpstr>
      <vt:lpstr>DM Serif Display</vt:lpstr>
      <vt:lpstr>Figtree</vt:lpstr>
      <vt:lpstr>Figtree Medium</vt:lpstr>
      <vt:lpstr>Founders Grotesk Regular</vt:lpstr>
      <vt:lpstr>Franklin Gothic Book</vt:lpstr>
      <vt:lpstr>Franklin Gothic Demi Cond</vt:lpstr>
      <vt:lpstr>Franklin Gothic Medium</vt:lpstr>
      <vt:lpstr>Gill Sans</vt:lpstr>
      <vt:lpstr>Open Sans Light</vt:lpstr>
      <vt:lpstr>Parastoo Medium</vt:lpstr>
      <vt:lpstr>Public Sans</vt:lpstr>
      <vt:lpstr>Public Sans Light</vt:lpstr>
      <vt:lpstr>Public Sans SemiBold</vt:lpstr>
      <vt:lpstr>Segoe UI</vt:lpstr>
      <vt:lpstr>Symbol</vt:lpstr>
      <vt:lpstr>System Font Regular</vt:lpstr>
      <vt:lpstr>Times New Roman</vt:lpstr>
      <vt:lpstr>Trebuchet MS</vt:lpstr>
      <vt:lpstr>Wingdings</vt:lpstr>
      <vt:lpstr>Haworth</vt:lpstr>
      <vt:lpstr>Company Confidential</vt:lpstr>
      <vt:lpstr>Tips</vt:lpstr>
      <vt:lpstr>SAP Template 2024</vt:lpstr>
      <vt:lpstr>4_Haworth</vt:lpstr>
      <vt:lpstr>5_Haworth</vt:lpstr>
      <vt:lpstr>1_Haworth</vt:lpstr>
      <vt:lpstr>White Mode</vt:lpstr>
      <vt:lpstr>1_M2030 dark mode</vt:lpstr>
      <vt:lpstr>PowerPoint Presentation</vt:lpstr>
      <vt:lpstr>Agenda  </vt:lpstr>
      <vt:lpstr>SBTi Commitment</vt:lpstr>
      <vt:lpstr>PowerPoint Presentation</vt:lpstr>
      <vt:lpstr>PowerPoint Presentation</vt:lpstr>
      <vt:lpstr>PowerPoint Presentation</vt:lpstr>
      <vt:lpstr>PowerPoint Presentation</vt:lpstr>
      <vt:lpstr>If you have any comments or questions, please use the Q&amp;A function at this time and we will respond at the end of the session    Should you have any additional questions once the session is over, please contact your Haworth Purchasing Representative</vt:lpstr>
      <vt:lpstr>Source to Settle  ”Driving efficiency through the implementation of SAP Business Network at Haworth”</vt:lpstr>
      <vt:lpstr>Source to Settle | Why are we on the Journey</vt:lpstr>
      <vt:lpstr>PowerPoint Presentation</vt:lpstr>
      <vt:lpstr>PowerPoint Presentation</vt:lpstr>
      <vt:lpstr>Intelligent Spend Management Solution Overview Comprehensive capabilities aligned with Haworth’s technology roadmap </vt:lpstr>
      <vt:lpstr>PowerPoint Presentation</vt:lpstr>
      <vt:lpstr>Example - Order Confirmation Increased Customer Satisfaction</vt:lpstr>
      <vt:lpstr>Benefits and Timing</vt:lpstr>
      <vt:lpstr>SAP Business Network Benefits</vt:lpstr>
      <vt:lpstr>Supply Chain Collaboration</vt:lpstr>
      <vt:lpstr>Supplier Registration vs. Transactional Business Network</vt:lpstr>
      <vt:lpstr>PowerPoint Presentation</vt:lpstr>
      <vt:lpstr>Overview of Phases </vt:lpstr>
      <vt:lpstr>PowerPoint Presentation</vt:lpstr>
      <vt:lpstr>Transition Expectations</vt:lpstr>
      <vt:lpstr>What to Expect as a Supplier to Haworth</vt:lpstr>
      <vt:lpstr>Onboarding – Phase 1</vt:lpstr>
      <vt:lpstr>Getting Prepared for Phase II</vt:lpstr>
      <vt:lpstr>Action Items upon Receiving Haworth and SAP Business Network Emails</vt:lpstr>
      <vt:lpstr>Key Rollout Dates and How to Stay Informed  Phase 1 (All invites have been sent) - If you have not received, please reach out to suppliers@haworth.com - Register ASAP - On-line Support  https://Haworth.com/na/en/about/suppliers.html  Phase 2 (Upcoming)  - Email invite for the SAP Business Network Supplier Summit  - EDI changes may be required  Staying Informed  - Haworth Supplier Site  - Haworth Purchasing Contact  - Technology Update Sessions  - SAP Business Network Supplier Summit   </vt:lpstr>
      <vt:lpstr>How to Navigate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Gail Schwartz</dc:creator>
  <cp:lastModifiedBy>Ken Middaugh</cp:lastModifiedBy>
  <cp:revision>2</cp:revision>
  <dcterms:created xsi:type="dcterms:W3CDTF">2025-11-10T23:09:24Z</dcterms:created>
  <dcterms:modified xsi:type="dcterms:W3CDTF">2026-01-19T13:52:22Z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0x01010038A0B8D4672420489545B659AC0DEE65</vt:lpwstr>
  </property>
  <property fmtid="{D5CDD505-2E9C-101B-9397-08002B2CF9AE}" pid="3" name="MediaServiceImageTags">
    <vt:lpwstr/>
  </property>
</Properties>
</file>